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482" r:id="rId2"/>
    <p:sldId id="495" r:id="rId3"/>
    <p:sldId id="508" r:id="rId4"/>
    <p:sldId id="459" r:id="rId5"/>
    <p:sldId id="496" r:id="rId6"/>
    <p:sldId id="497" r:id="rId7"/>
    <p:sldId id="454" r:id="rId8"/>
    <p:sldId id="453" r:id="rId9"/>
    <p:sldId id="498" r:id="rId10"/>
    <p:sldId id="500" r:id="rId11"/>
    <p:sldId id="475" r:id="rId12"/>
    <p:sldId id="457" r:id="rId13"/>
    <p:sldId id="507" r:id="rId14"/>
    <p:sldId id="470" r:id="rId15"/>
    <p:sldId id="494" r:id="rId16"/>
    <p:sldId id="493" r:id="rId17"/>
    <p:sldId id="489" r:id="rId18"/>
    <p:sldId id="48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47A1"/>
    <a:srgbClr val="ACD0EE"/>
    <a:srgbClr val="164367"/>
    <a:srgbClr val="519DDB"/>
    <a:srgbClr val="83B9E5"/>
    <a:srgbClr val="D4E3F8"/>
    <a:srgbClr val="F9FBFE"/>
    <a:srgbClr val="CCD6EE"/>
    <a:srgbClr val="42A5F5"/>
    <a:srgbClr val="EFF4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 autoAdjust="0"/>
    <p:restoredTop sz="90000" autoAdjust="0"/>
  </p:normalViewPr>
  <p:slideViewPr>
    <p:cSldViewPr snapToGrid="0" showGuides="1">
      <p:cViewPr>
        <p:scale>
          <a:sx n="50" d="100"/>
          <a:sy n="50" d="100"/>
        </p:scale>
        <p:origin x="1224" y="180"/>
      </p:cViewPr>
      <p:guideLst>
        <p:guide orient="horz" pos="2092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3738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2713542847596361"/>
          <c:y val="0.890621948091373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4.9629624008919321E-2"/>
          <c:y val="0.23347515761085705"/>
          <c:w val="0.95037043655364783"/>
          <c:h val="0.62286014638955811"/>
        </c:manualLayout>
      </c:layout>
      <c:ofPieChart>
        <c:ofPieType val="bar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운동선수들의 걱정 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6D1F-4CC1-B4CF-2539869B61A1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6D1F-4CC1-B4CF-2539869B61A1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6D1F-4CC1-B4CF-2539869B61A1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6D1F-4CC1-B4CF-2539869B61A1}"/>
              </c:ext>
            </c:extLst>
          </c:dPt>
          <c:dPt>
            <c:idx val="4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6D1F-4CC1-B4CF-2539869B61A1}"/>
              </c:ext>
            </c:extLst>
          </c:dPt>
          <c:dPt>
            <c:idx val="5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6D1F-4CC1-B4CF-2539869B61A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시합 성적</c:v>
                </c:pt>
                <c:pt idx="1">
                  <c:v>진학</c:v>
                </c:pt>
                <c:pt idx="2">
                  <c:v>기타 </c:v>
                </c:pt>
                <c:pt idx="3">
                  <c:v>경기력 하락</c:v>
                </c:pt>
                <c:pt idx="4">
                  <c:v>슬럼프 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2.2000000000000002</c:v>
                </c:pt>
                <c:pt idx="1">
                  <c:v>1.2</c:v>
                </c:pt>
                <c:pt idx="2">
                  <c:v>1.5</c:v>
                </c:pt>
                <c:pt idx="3">
                  <c:v>4.2</c:v>
                </c:pt>
                <c:pt idx="4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D1F-4CC1-B4CF-2539869B61A1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0013390953500724"/>
          <c:y val="0.8917414322982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2324533207652876"/>
          <c:y val="0.12198946374374482"/>
          <c:w val="0.4970898158099698"/>
          <c:h val="0.7242124873843214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경기력 향상을 위한 방법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254-42D2-BBA4-DF809A6CFA64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254-42D2-BBA4-DF809A6CFA64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E254-42D2-BBA4-DF809A6CFA64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E254-42D2-BBA4-DF809A6CFA6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지도자의 티칭</c:v>
                </c:pt>
                <c:pt idx="1">
                  <c:v>정책과학원 지원 </c:v>
                </c:pt>
                <c:pt idx="2">
                  <c:v>동료 학습</c:v>
                </c:pt>
                <c:pt idx="3">
                  <c:v>장치 측정경험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7.2</c:v>
                </c:pt>
                <c:pt idx="1">
                  <c:v>3.2</c:v>
                </c:pt>
                <c:pt idx="2">
                  <c:v>5.2</c:v>
                </c:pt>
                <c:pt idx="3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254-42D2-BBA4-DF809A6CFA64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4.2139859407456542E-2"/>
          <c:y val="4.6739348153006524E-2"/>
          <c:w val="0.86504894638714402"/>
          <c:h val="6.29462716809836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image" Target="../media/image18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FFFF2A-9EC2-4CC0-A5AF-CE600B72206F}" type="doc">
      <dgm:prSet loTypeId="urn:microsoft.com/office/officeart/2005/8/layout/hProcess9" loCatId="process" qsTypeId="urn:microsoft.com/office/officeart/2005/8/quickstyle/simple1" qsCatId="simple" csTypeId="urn:microsoft.com/office/officeart/2005/8/colors/colorful4" csCatId="colorful" phldr="1"/>
      <dgm:spPr/>
    </dgm:pt>
    <dgm:pt modelId="{08294810-A103-419D-9733-0530F135213E}">
      <dgm:prSet phldrT="[텍스트]" custT="1"/>
      <dgm:spPr>
        <a:solidFill>
          <a:srgbClr val="5480C5"/>
        </a:solidFill>
        <a:ln>
          <a:noFill/>
        </a:ln>
      </dgm:spPr>
      <dgm:t>
        <a:bodyPr/>
        <a:lstStyle/>
        <a:p>
          <a:pPr latinLnBrk="1"/>
          <a:r>
            <a:rPr lang="ko-KR" altLang="en-US" sz="1600" dirty="0" err="1"/>
            <a:t>애플리캐이션</a:t>
          </a:r>
          <a:r>
            <a:rPr lang="ko-KR" altLang="en-US" sz="1600" dirty="0"/>
            <a:t> </a:t>
          </a:r>
        </a:p>
      </dgm:t>
    </dgm:pt>
    <dgm:pt modelId="{99D32C99-ADF2-46A5-8F2C-0C6F48C424F9}" type="parTrans" cxnId="{D9071019-3E19-4954-B035-79477C9DB64E}">
      <dgm:prSet/>
      <dgm:spPr/>
      <dgm:t>
        <a:bodyPr/>
        <a:lstStyle/>
        <a:p>
          <a:pPr latinLnBrk="1"/>
          <a:endParaRPr lang="ko-KR" altLang="en-US"/>
        </a:p>
      </dgm:t>
    </dgm:pt>
    <dgm:pt modelId="{5646F74D-B225-47B9-9DD1-F51462270590}" type="sibTrans" cxnId="{D9071019-3E19-4954-B035-79477C9DB64E}">
      <dgm:prSet/>
      <dgm:spPr/>
      <dgm:t>
        <a:bodyPr/>
        <a:lstStyle/>
        <a:p>
          <a:pPr latinLnBrk="1"/>
          <a:endParaRPr lang="ko-KR" altLang="en-US"/>
        </a:p>
      </dgm:t>
    </dgm:pt>
    <dgm:pt modelId="{867175A7-9699-4AEB-B2B5-9204B74A3A35}">
      <dgm:prSet phldrT="[텍스트]" custT="1"/>
      <dgm:spPr>
        <a:solidFill>
          <a:srgbClr val="5480C5"/>
        </a:solidFill>
        <a:ln>
          <a:noFill/>
        </a:ln>
      </dgm:spPr>
      <dgm:t>
        <a:bodyPr/>
        <a:lstStyle/>
        <a:p>
          <a:pPr latinLnBrk="1"/>
          <a:r>
            <a:rPr lang="ko-KR" altLang="en-US" sz="1600" dirty="0"/>
            <a:t>미디어 </a:t>
          </a:r>
        </a:p>
      </dgm:t>
    </dgm:pt>
    <dgm:pt modelId="{800D1830-C1B6-4A36-8F18-938E8B87B192}" type="parTrans" cxnId="{BB0CA2E0-0BE8-462D-A82F-9EB5D81A63DA}">
      <dgm:prSet/>
      <dgm:spPr/>
      <dgm:t>
        <a:bodyPr/>
        <a:lstStyle/>
        <a:p>
          <a:pPr latinLnBrk="1"/>
          <a:endParaRPr lang="ko-KR" altLang="en-US"/>
        </a:p>
      </dgm:t>
    </dgm:pt>
    <dgm:pt modelId="{93156A51-6639-4BCF-BBEF-154B476135AC}" type="sibTrans" cxnId="{BB0CA2E0-0BE8-462D-A82F-9EB5D81A63DA}">
      <dgm:prSet/>
      <dgm:spPr/>
      <dgm:t>
        <a:bodyPr/>
        <a:lstStyle/>
        <a:p>
          <a:pPr latinLnBrk="1"/>
          <a:endParaRPr lang="ko-KR" altLang="en-US"/>
        </a:p>
      </dgm:t>
    </dgm:pt>
    <dgm:pt modelId="{E84CBFC9-2796-4220-AD6E-98767ACBBAF6}">
      <dgm:prSet phldrT="[텍스트]" custT="1"/>
      <dgm:spPr>
        <a:solidFill>
          <a:srgbClr val="5480C5"/>
        </a:solidFill>
        <a:ln>
          <a:noFill/>
        </a:ln>
      </dgm:spPr>
      <dgm:t>
        <a:bodyPr/>
        <a:lstStyle/>
        <a:p>
          <a:pPr latinLnBrk="1"/>
          <a:r>
            <a:rPr lang="ko-KR" altLang="en-US" sz="1600" dirty="0"/>
            <a:t>딥러닝 </a:t>
          </a:r>
        </a:p>
      </dgm:t>
    </dgm:pt>
    <dgm:pt modelId="{AB581317-2CA6-4195-B2EC-B1F2072DA169}" type="parTrans" cxnId="{FD8169B3-9D3D-4EB1-9D2D-699EAD80C06D}">
      <dgm:prSet/>
      <dgm:spPr/>
      <dgm:t>
        <a:bodyPr/>
        <a:lstStyle/>
        <a:p>
          <a:pPr latinLnBrk="1"/>
          <a:endParaRPr lang="ko-KR" altLang="en-US"/>
        </a:p>
      </dgm:t>
    </dgm:pt>
    <dgm:pt modelId="{B120FBC6-E2A8-490C-8C02-60A3C84DE5AC}" type="sibTrans" cxnId="{FD8169B3-9D3D-4EB1-9D2D-699EAD80C06D}">
      <dgm:prSet/>
      <dgm:spPr/>
      <dgm:t>
        <a:bodyPr/>
        <a:lstStyle/>
        <a:p>
          <a:pPr latinLnBrk="1"/>
          <a:endParaRPr lang="ko-KR" altLang="en-US"/>
        </a:p>
      </dgm:t>
    </dgm:pt>
    <dgm:pt modelId="{6894A266-E3D2-4A3E-88A7-9C470090FEC9}">
      <dgm:prSet phldrT="[텍스트]" custT="1"/>
      <dgm:spPr>
        <a:solidFill>
          <a:srgbClr val="5480C5"/>
        </a:solidFill>
        <a:ln>
          <a:noFill/>
        </a:ln>
      </dgm:spPr>
      <dgm:t>
        <a:bodyPr/>
        <a:lstStyle/>
        <a:p>
          <a:pPr latinLnBrk="1"/>
          <a:r>
            <a:rPr lang="ko-KR" altLang="en-US" sz="1600" dirty="0" err="1"/>
            <a:t>머신러닝</a:t>
          </a:r>
          <a:r>
            <a:rPr lang="ko-KR" altLang="en-US" sz="1600" dirty="0"/>
            <a:t> </a:t>
          </a:r>
        </a:p>
      </dgm:t>
    </dgm:pt>
    <dgm:pt modelId="{4781975B-BD9F-469B-BF7E-DC73A507FAEB}" type="parTrans" cxnId="{FBAD6B9B-C033-4094-AE10-C789C151C4B8}">
      <dgm:prSet/>
      <dgm:spPr/>
      <dgm:t>
        <a:bodyPr/>
        <a:lstStyle/>
        <a:p>
          <a:pPr latinLnBrk="1"/>
          <a:endParaRPr lang="ko-KR" altLang="en-US"/>
        </a:p>
      </dgm:t>
    </dgm:pt>
    <dgm:pt modelId="{B66AD7BC-309B-4113-8E3E-D7AD09CC017D}" type="sibTrans" cxnId="{FBAD6B9B-C033-4094-AE10-C789C151C4B8}">
      <dgm:prSet/>
      <dgm:spPr/>
      <dgm:t>
        <a:bodyPr/>
        <a:lstStyle/>
        <a:p>
          <a:pPr latinLnBrk="1"/>
          <a:endParaRPr lang="ko-KR" altLang="en-US"/>
        </a:p>
      </dgm:t>
    </dgm:pt>
    <dgm:pt modelId="{8EE27931-B956-4764-9007-DA8BAE37C1AC}" type="pres">
      <dgm:prSet presAssocID="{7EFFFF2A-9EC2-4CC0-A5AF-CE600B72206F}" presName="CompostProcess" presStyleCnt="0">
        <dgm:presLayoutVars>
          <dgm:dir/>
          <dgm:resizeHandles val="exact"/>
        </dgm:presLayoutVars>
      </dgm:prSet>
      <dgm:spPr/>
    </dgm:pt>
    <dgm:pt modelId="{156AF638-9663-489B-BD2C-C47C6F10C0C0}" type="pres">
      <dgm:prSet presAssocID="{7EFFFF2A-9EC2-4CC0-A5AF-CE600B72206F}" presName="arrow" presStyleLbl="bgShp" presStyleIdx="0" presStyleCnt="1" custLinFactNeighborY="868"/>
      <dgm:spPr/>
    </dgm:pt>
    <dgm:pt modelId="{AAB80368-978C-4070-99F0-A599BBED77E0}" type="pres">
      <dgm:prSet presAssocID="{7EFFFF2A-9EC2-4CC0-A5AF-CE600B72206F}" presName="linearProcess" presStyleCnt="0"/>
      <dgm:spPr/>
    </dgm:pt>
    <dgm:pt modelId="{971F7DEE-4505-4E08-821A-030473C4AF6C}" type="pres">
      <dgm:prSet presAssocID="{08294810-A103-419D-9733-0530F135213E}" presName="textNode" presStyleLbl="node1" presStyleIdx="0" presStyleCnt="4" custScaleX="75931" custScaleY="91464">
        <dgm:presLayoutVars>
          <dgm:bulletEnabled val="1"/>
        </dgm:presLayoutVars>
      </dgm:prSet>
      <dgm:spPr/>
    </dgm:pt>
    <dgm:pt modelId="{8FC571CA-B588-4587-B521-5A3ABE594B83}" type="pres">
      <dgm:prSet presAssocID="{5646F74D-B225-47B9-9DD1-F51462270590}" presName="sibTrans" presStyleCnt="0"/>
      <dgm:spPr/>
    </dgm:pt>
    <dgm:pt modelId="{31744AA7-3F6F-4F5D-9D15-28AB5BCF7902}" type="pres">
      <dgm:prSet presAssocID="{867175A7-9699-4AEB-B2B5-9204B74A3A35}" presName="textNode" presStyleLbl="node1" presStyleIdx="1" presStyleCnt="4" custScaleX="75931" custScaleY="91464">
        <dgm:presLayoutVars>
          <dgm:bulletEnabled val="1"/>
        </dgm:presLayoutVars>
      </dgm:prSet>
      <dgm:spPr/>
    </dgm:pt>
    <dgm:pt modelId="{D04E403B-A0E0-4D4C-B4F5-65C01A117FC7}" type="pres">
      <dgm:prSet presAssocID="{93156A51-6639-4BCF-BBEF-154B476135AC}" presName="sibTrans" presStyleCnt="0"/>
      <dgm:spPr/>
    </dgm:pt>
    <dgm:pt modelId="{6B14990A-F0C6-4778-A93E-367F4BEE3C65}" type="pres">
      <dgm:prSet presAssocID="{E84CBFC9-2796-4220-AD6E-98767ACBBAF6}" presName="textNode" presStyleLbl="node1" presStyleIdx="2" presStyleCnt="4" custScaleX="75931" custScaleY="91464">
        <dgm:presLayoutVars>
          <dgm:bulletEnabled val="1"/>
        </dgm:presLayoutVars>
      </dgm:prSet>
      <dgm:spPr/>
    </dgm:pt>
    <dgm:pt modelId="{B378A254-1A47-4A56-B509-CDC0FA11C9D4}" type="pres">
      <dgm:prSet presAssocID="{B120FBC6-E2A8-490C-8C02-60A3C84DE5AC}" presName="sibTrans" presStyleCnt="0"/>
      <dgm:spPr/>
    </dgm:pt>
    <dgm:pt modelId="{6AA07354-6AC5-4DAF-BA15-4A0594B7361B}" type="pres">
      <dgm:prSet presAssocID="{6894A266-E3D2-4A3E-88A7-9C470090FEC9}" presName="textNode" presStyleLbl="node1" presStyleIdx="3" presStyleCnt="4" custScaleX="75931" custScaleY="91464">
        <dgm:presLayoutVars>
          <dgm:bulletEnabled val="1"/>
        </dgm:presLayoutVars>
      </dgm:prSet>
      <dgm:spPr/>
    </dgm:pt>
  </dgm:ptLst>
  <dgm:cxnLst>
    <dgm:cxn modelId="{D9071019-3E19-4954-B035-79477C9DB64E}" srcId="{7EFFFF2A-9EC2-4CC0-A5AF-CE600B72206F}" destId="{08294810-A103-419D-9733-0530F135213E}" srcOrd="0" destOrd="0" parTransId="{99D32C99-ADF2-46A5-8F2C-0C6F48C424F9}" sibTransId="{5646F74D-B225-47B9-9DD1-F51462270590}"/>
    <dgm:cxn modelId="{23DFC125-46DC-4D18-87D4-EEBDB029B16C}" type="presOf" srcId="{6894A266-E3D2-4A3E-88A7-9C470090FEC9}" destId="{6AA07354-6AC5-4DAF-BA15-4A0594B7361B}" srcOrd="0" destOrd="0" presId="urn:microsoft.com/office/officeart/2005/8/layout/hProcess9"/>
    <dgm:cxn modelId="{D4020F3F-E91D-4AA2-ABC4-8277D7731A0F}" type="presOf" srcId="{E84CBFC9-2796-4220-AD6E-98767ACBBAF6}" destId="{6B14990A-F0C6-4778-A93E-367F4BEE3C65}" srcOrd="0" destOrd="0" presId="urn:microsoft.com/office/officeart/2005/8/layout/hProcess9"/>
    <dgm:cxn modelId="{7E903B4E-3068-4901-8B7E-663F71408229}" type="presOf" srcId="{08294810-A103-419D-9733-0530F135213E}" destId="{971F7DEE-4505-4E08-821A-030473C4AF6C}" srcOrd="0" destOrd="0" presId="urn:microsoft.com/office/officeart/2005/8/layout/hProcess9"/>
    <dgm:cxn modelId="{C25B1A7F-8D31-4CF4-82A7-5A164B85FF71}" type="presOf" srcId="{867175A7-9699-4AEB-B2B5-9204B74A3A35}" destId="{31744AA7-3F6F-4F5D-9D15-28AB5BCF7902}" srcOrd="0" destOrd="0" presId="urn:microsoft.com/office/officeart/2005/8/layout/hProcess9"/>
    <dgm:cxn modelId="{FBAD6B9B-C033-4094-AE10-C789C151C4B8}" srcId="{7EFFFF2A-9EC2-4CC0-A5AF-CE600B72206F}" destId="{6894A266-E3D2-4A3E-88A7-9C470090FEC9}" srcOrd="3" destOrd="0" parTransId="{4781975B-BD9F-469B-BF7E-DC73A507FAEB}" sibTransId="{B66AD7BC-309B-4113-8E3E-D7AD09CC017D}"/>
    <dgm:cxn modelId="{FD8169B3-9D3D-4EB1-9D2D-699EAD80C06D}" srcId="{7EFFFF2A-9EC2-4CC0-A5AF-CE600B72206F}" destId="{E84CBFC9-2796-4220-AD6E-98767ACBBAF6}" srcOrd="2" destOrd="0" parTransId="{AB581317-2CA6-4195-B2EC-B1F2072DA169}" sibTransId="{B120FBC6-E2A8-490C-8C02-60A3C84DE5AC}"/>
    <dgm:cxn modelId="{BB0CA2E0-0BE8-462D-A82F-9EB5D81A63DA}" srcId="{7EFFFF2A-9EC2-4CC0-A5AF-CE600B72206F}" destId="{867175A7-9699-4AEB-B2B5-9204B74A3A35}" srcOrd="1" destOrd="0" parTransId="{800D1830-C1B6-4A36-8F18-938E8B87B192}" sibTransId="{93156A51-6639-4BCF-BBEF-154B476135AC}"/>
    <dgm:cxn modelId="{681DD0E8-7CF3-400C-90A1-B15E9B3CA544}" type="presOf" srcId="{7EFFFF2A-9EC2-4CC0-A5AF-CE600B72206F}" destId="{8EE27931-B956-4764-9007-DA8BAE37C1AC}" srcOrd="0" destOrd="0" presId="urn:microsoft.com/office/officeart/2005/8/layout/hProcess9"/>
    <dgm:cxn modelId="{09C77B26-1373-470D-AF6C-DE4876A9D507}" type="presParOf" srcId="{8EE27931-B956-4764-9007-DA8BAE37C1AC}" destId="{156AF638-9663-489B-BD2C-C47C6F10C0C0}" srcOrd="0" destOrd="0" presId="urn:microsoft.com/office/officeart/2005/8/layout/hProcess9"/>
    <dgm:cxn modelId="{621373AB-A27C-4366-9B8F-0C94465A97A5}" type="presParOf" srcId="{8EE27931-B956-4764-9007-DA8BAE37C1AC}" destId="{AAB80368-978C-4070-99F0-A599BBED77E0}" srcOrd="1" destOrd="0" presId="urn:microsoft.com/office/officeart/2005/8/layout/hProcess9"/>
    <dgm:cxn modelId="{1D11F7FE-E4C9-4F83-88A5-370E0CBF36AD}" type="presParOf" srcId="{AAB80368-978C-4070-99F0-A599BBED77E0}" destId="{971F7DEE-4505-4E08-821A-030473C4AF6C}" srcOrd="0" destOrd="0" presId="urn:microsoft.com/office/officeart/2005/8/layout/hProcess9"/>
    <dgm:cxn modelId="{A6ABBA6A-7219-4B18-89F0-896AFE4E0EC2}" type="presParOf" srcId="{AAB80368-978C-4070-99F0-A599BBED77E0}" destId="{8FC571CA-B588-4587-B521-5A3ABE594B83}" srcOrd="1" destOrd="0" presId="urn:microsoft.com/office/officeart/2005/8/layout/hProcess9"/>
    <dgm:cxn modelId="{112A9BD3-8679-462A-8469-9297A274156C}" type="presParOf" srcId="{AAB80368-978C-4070-99F0-A599BBED77E0}" destId="{31744AA7-3F6F-4F5D-9D15-28AB5BCF7902}" srcOrd="2" destOrd="0" presId="urn:microsoft.com/office/officeart/2005/8/layout/hProcess9"/>
    <dgm:cxn modelId="{B29CAEC1-581C-40D6-AD60-608BDFE7D33B}" type="presParOf" srcId="{AAB80368-978C-4070-99F0-A599BBED77E0}" destId="{D04E403B-A0E0-4D4C-B4F5-65C01A117FC7}" srcOrd="3" destOrd="0" presId="urn:microsoft.com/office/officeart/2005/8/layout/hProcess9"/>
    <dgm:cxn modelId="{221DAFBA-86C0-4F60-9F9D-9001585FF09E}" type="presParOf" srcId="{AAB80368-978C-4070-99F0-A599BBED77E0}" destId="{6B14990A-F0C6-4778-A93E-367F4BEE3C65}" srcOrd="4" destOrd="0" presId="urn:microsoft.com/office/officeart/2005/8/layout/hProcess9"/>
    <dgm:cxn modelId="{A46EC280-63EB-4CBC-92C5-C1E73FF0A511}" type="presParOf" srcId="{AAB80368-978C-4070-99F0-A599BBED77E0}" destId="{B378A254-1A47-4A56-B509-CDC0FA11C9D4}" srcOrd="5" destOrd="0" presId="urn:microsoft.com/office/officeart/2005/8/layout/hProcess9"/>
    <dgm:cxn modelId="{6B18061A-F714-4DBB-B7D1-292160BF0E9B}" type="presParOf" srcId="{AAB80368-978C-4070-99F0-A599BBED77E0}" destId="{6AA07354-6AC5-4DAF-BA15-4A0594B7361B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FFFF2A-9EC2-4CC0-A5AF-CE600B72206F}" type="doc">
      <dgm:prSet loTypeId="urn:microsoft.com/office/officeart/2005/8/layout/hProcess9" loCatId="process" qsTypeId="urn:microsoft.com/office/officeart/2005/8/quickstyle/simple1" qsCatId="simple" csTypeId="urn:microsoft.com/office/officeart/2005/8/colors/colorful4" csCatId="colorful" phldr="1"/>
      <dgm:spPr/>
    </dgm:pt>
    <dgm:pt modelId="{08294810-A103-419D-9733-0530F135213E}">
      <dgm:prSet phldrT="[텍스트]" custT="1"/>
      <dgm:spPr>
        <a:solidFill>
          <a:srgbClr val="5480C5"/>
        </a:solidFill>
        <a:ln>
          <a:noFill/>
        </a:ln>
      </dgm:spPr>
      <dgm:t>
        <a:bodyPr/>
        <a:lstStyle/>
        <a:p>
          <a:pPr latinLnBrk="1"/>
          <a:r>
            <a:rPr lang="ko-KR" altLang="en-US" sz="1600" dirty="0" err="1"/>
            <a:t>애플리캐이션</a:t>
          </a:r>
          <a:r>
            <a:rPr lang="ko-KR" altLang="en-US" sz="1600" dirty="0"/>
            <a:t> </a:t>
          </a:r>
        </a:p>
      </dgm:t>
    </dgm:pt>
    <dgm:pt modelId="{99D32C99-ADF2-46A5-8F2C-0C6F48C424F9}" type="parTrans" cxnId="{D9071019-3E19-4954-B035-79477C9DB64E}">
      <dgm:prSet/>
      <dgm:spPr/>
      <dgm:t>
        <a:bodyPr/>
        <a:lstStyle/>
        <a:p>
          <a:pPr latinLnBrk="1"/>
          <a:endParaRPr lang="ko-KR" altLang="en-US"/>
        </a:p>
      </dgm:t>
    </dgm:pt>
    <dgm:pt modelId="{5646F74D-B225-47B9-9DD1-F51462270590}" type="sibTrans" cxnId="{D9071019-3E19-4954-B035-79477C9DB64E}">
      <dgm:prSet/>
      <dgm:spPr/>
      <dgm:t>
        <a:bodyPr/>
        <a:lstStyle/>
        <a:p>
          <a:pPr latinLnBrk="1"/>
          <a:endParaRPr lang="ko-KR" altLang="en-US"/>
        </a:p>
      </dgm:t>
    </dgm:pt>
    <dgm:pt modelId="{867175A7-9699-4AEB-B2B5-9204B74A3A35}">
      <dgm:prSet phldrT="[텍스트]" custT="1"/>
      <dgm:spPr>
        <a:solidFill>
          <a:srgbClr val="5480C5"/>
        </a:solidFill>
        <a:ln>
          <a:noFill/>
        </a:ln>
      </dgm:spPr>
      <dgm:t>
        <a:bodyPr/>
        <a:lstStyle/>
        <a:p>
          <a:pPr latinLnBrk="1"/>
          <a:r>
            <a:rPr lang="ko-KR" altLang="en-US" sz="1600" dirty="0"/>
            <a:t>미디어 </a:t>
          </a:r>
        </a:p>
      </dgm:t>
    </dgm:pt>
    <dgm:pt modelId="{800D1830-C1B6-4A36-8F18-938E8B87B192}" type="parTrans" cxnId="{BB0CA2E0-0BE8-462D-A82F-9EB5D81A63DA}">
      <dgm:prSet/>
      <dgm:spPr/>
      <dgm:t>
        <a:bodyPr/>
        <a:lstStyle/>
        <a:p>
          <a:pPr latinLnBrk="1"/>
          <a:endParaRPr lang="ko-KR" altLang="en-US"/>
        </a:p>
      </dgm:t>
    </dgm:pt>
    <dgm:pt modelId="{93156A51-6639-4BCF-BBEF-154B476135AC}" type="sibTrans" cxnId="{BB0CA2E0-0BE8-462D-A82F-9EB5D81A63DA}">
      <dgm:prSet/>
      <dgm:spPr/>
      <dgm:t>
        <a:bodyPr/>
        <a:lstStyle/>
        <a:p>
          <a:pPr latinLnBrk="1"/>
          <a:endParaRPr lang="ko-KR" altLang="en-US"/>
        </a:p>
      </dgm:t>
    </dgm:pt>
    <dgm:pt modelId="{E84CBFC9-2796-4220-AD6E-98767ACBBAF6}">
      <dgm:prSet phldrT="[텍스트]" custT="1"/>
      <dgm:spPr>
        <a:solidFill>
          <a:srgbClr val="5480C5"/>
        </a:solidFill>
        <a:ln>
          <a:noFill/>
        </a:ln>
      </dgm:spPr>
      <dgm:t>
        <a:bodyPr/>
        <a:lstStyle/>
        <a:p>
          <a:pPr latinLnBrk="1"/>
          <a:r>
            <a:rPr lang="ko-KR" altLang="en-US" sz="1600" dirty="0"/>
            <a:t>딥러닝 </a:t>
          </a:r>
        </a:p>
      </dgm:t>
    </dgm:pt>
    <dgm:pt modelId="{AB581317-2CA6-4195-B2EC-B1F2072DA169}" type="parTrans" cxnId="{FD8169B3-9D3D-4EB1-9D2D-699EAD80C06D}">
      <dgm:prSet/>
      <dgm:spPr/>
      <dgm:t>
        <a:bodyPr/>
        <a:lstStyle/>
        <a:p>
          <a:pPr latinLnBrk="1"/>
          <a:endParaRPr lang="ko-KR" altLang="en-US"/>
        </a:p>
      </dgm:t>
    </dgm:pt>
    <dgm:pt modelId="{B120FBC6-E2A8-490C-8C02-60A3C84DE5AC}" type="sibTrans" cxnId="{FD8169B3-9D3D-4EB1-9D2D-699EAD80C06D}">
      <dgm:prSet/>
      <dgm:spPr/>
      <dgm:t>
        <a:bodyPr/>
        <a:lstStyle/>
        <a:p>
          <a:pPr latinLnBrk="1"/>
          <a:endParaRPr lang="ko-KR" altLang="en-US"/>
        </a:p>
      </dgm:t>
    </dgm:pt>
    <dgm:pt modelId="{6894A266-E3D2-4A3E-88A7-9C470090FEC9}">
      <dgm:prSet phldrT="[텍스트]" custT="1"/>
      <dgm:spPr>
        <a:solidFill>
          <a:srgbClr val="5480C5"/>
        </a:solidFill>
        <a:ln>
          <a:noFill/>
        </a:ln>
      </dgm:spPr>
      <dgm:t>
        <a:bodyPr/>
        <a:lstStyle/>
        <a:p>
          <a:pPr latinLnBrk="1"/>
          <a:r>
            <a:rPr lang="ko-KR" altLang="en-US" sz="1600" dirty="0" err="1"/>
            <a:t>머신러닝</a:t>
          </a:r>
          <a:r>
            <a:rPr lang="ko-KR" altLang="en-US" sz="1600" dirty="0"/>
            <a:t> </a:t>
          </a:r>
        </a:p>
      </dgm:t>
    </dgm:pt>
    <dgm:pt modelId="{4781975B-BD9F-469B-BF7E-DC73A507FAEB}" type="parTrans" cxnId="{FBAD6B9B-C033-4094-AE10-C789C151C4B8}">
      <dgm:prSet/>
      <dgm:spPr/>
      <dgm:t>
        <a:bodyPr/>
        <a:lstStyle/>
        <a:p>
          <a:pPr latinLnBrk="1"/>
          <a:endParaRPr lang="ko-KR" altLang="en-US"/>
        </a:p>
      </dgm:t>
    </dgm:pt>
    <dgm:pt modelId="{B66AD7BC-309B-4113-8E3E-D7AD09CC017D}" type="sibTrans" cxnId="{FBAD6B9B-C033-4094-AE10-C789C151C4B8}">
      <dgm:prSet/>
      <dgm:spPr/>
      <dgm:t>
        <a:bodyPr/>
        <a:lstStyle/>
        <a:p>
          <a:pPr latinLnBrk="1"/>
          <a:endParaRPr lang="ko-KR" altLang="en-US"/>
        </a:p>
      </dgm:t>
    </dgm:pt>
    <dgm:pt modelId="{8EE27931-B956-4764-9007-DA8BAE37C1AC}" type="pres">
      <dgm:prSet presAssocID="{7EFFFF2A-9EC2-4CC0-A5AF-CE600B72206F}" presName="CompostProcess" presStyleCnt="0">
        <dgm:presLayoutVars>
          <dgm:dir/>
          <dgm:resizeHandles val="exact"/>
        </dgm:presLayoutVars>
      </dgm:prSet>
      <dgm:spPr/>
    </dgm:pt>
    <dgm:pt modelId="{156AF638-9663-489B-BD2C-C47C6F10C0C0}" type="pres">
      <dgm:prSet presAssocID="{7EFFFF2A-9EC2-4CC0-A5AF-CE600B72206F}" presName="arrow" presStyleLbl="bgShp" presStyleIdx="0" presStyleCnt="1" custLinFactNeighborY="868"/>
      <dgm:spPr/>
    </dgm:pt>
    <dgm:pt modelId="{AAB80368-978C-4070-99F0-A599BBED77E0}" type="pres">
      <dgm:prSet presAssocID="{7EFFFF2A-9EC2-4CC0-A5AF-CE600B72206F}" presName="linearProcess" presStyleCnt="0"/>
      <dgm:spPr/>
    </dgm:pt>
    <dgm:pt modelId="{971F7DEE-4505-4E08-821A-030473C4AF6C}" type="pres">
      <dgm:prSet presAssocID="{08294810-A103-419D-9733-0530F135213E}" presName="textNode" presStyleLbl="node1" presStyleIdx="0" presStyleCnt="4" custScaleX="75931" custScaleY="91464">
        <dgm:presLayoutVars>
          <dgm:bulletEnabled val="1"/>
        </dgm:presLayoutVars>
      </dgm:prSet>
      <dgm:spPr/>
    </dgm:pt>
    <dgm:pt modelId="{8FC571CA-B588-4587-B521-5A3ABE594B83}" type="pres">
      <dgm:prSet presAssocID="{5646F74D-B225-47B9-9DD1-F51462270590}" presName="sibTrans" presStyleCnt="0"/>
      <dgm:spPr/>
    </dgm:pt>
    <dgm:pt modelId="{31744AA7-3F6F-4F5D-9D15-28AB5BCF7902}" type="pres">
      <dgm:prSet presAssocID="{867175A7-9699-4AEB-B2B5-9204B74A3A35}" presName="textNode" presStyleLbl="node1" presStyleIdx="1" presStyleCnt="4" custScaleX="75931" custScaleY="91464">
        <dgm:presLayoutVars>
          <dgm:bulletEnabled val="1"/>
        </dgm:presLayoutVars>
      </dgm:prSet>
      <dgm:spPr/>
    </dgm:pt>
    <dgm:pt modelId="{D04E403B-A0E0-4D4C-B4F5-65C01A117FC7}" type="pres">
      <dgm:prSet presAssocID="{93156A51-6639-4BCF-BBEF-154B476135AC}" presName="sibTrans" presStyleCnt="0"/>
      <dgm:spPr/>
    </dgm:pt>
    <dgm:pt modelId="{6B14990A-F0C6-4778-A93E-367F4BEE3C65}" type="pres">
      <dgm:prSet presAssocID="{E84CBFC9-2796-4220-AD6E-98767ACBBAF6}" presName="textNode" presStyleLbl="node1" presStyleIdx="2" presStyleCnt="4" custScaleX="75931" custScaleY="91464">
        <dgm:presLayoutVars>
          <dgm:bulletEnabled val="1"/>
        </dgm:presLayoutVars>
      </dgm:prSet>
      <dgm:spPr/>
    </dgm:pt>
    <dgm:pt modelId="{B378A254-1A47-4A56-B509-CDC0FA11C9D4}" type="pres">
      <dgm:prSet presAssocID="{B120FBC6-E2A8-490C-8C02-60A3C84DE5AC}" presName="sibTrans" presStyleCnt="0"/>
      <dgm:spPr/>
    </dgm:pt>
    <dgm:pt modelId="{6AA07354-6AC5-4DAF-BA15-4A0594B7361B}" type="pres">
      <dgm:prSet presAssocID="{6894A266-E3D2-4A3E-88A7-9C470090FEC9}" presName="textNode" presStyleLbl="node1" presStyleIdx="3" presStyleCnt="4" custScaleX="75931" custScaleY="91464">
        <dgm:presLayoutVars>
          <dgm:bulletEnabled val="1"/>
        </dgm:presLayoutVars>
      </dgm:prSet>
      <dgm:spPr/>
    </dgm:pt>
  </dgm:ptLst>
  <dgm:cxnLst>
    <dgm:cxn modelId="{D9071019-3E19-4954-B035-79477C9DB64E}" srcId="{7EFFFF2A-9EC2-4CC0-A5AF-CE600B72206F}" destId="{08294810-A103-419D-9733-0530F135213E}" srcOrd="0" destOrd="0" parTransId="{99D32C99-ADF2-46A5-8F2C-0C6F48C424F9}" sibTransId="{5646F74D-B225-47B9-9DD1-F51462270590}"/>
    <dgm:cxn modelId="{23DFC125-46DC-4D18-87D4-EEBDB029B16C}" type="presOf" srcId="{6894A266-E3D2-4A3E-88A7-9C470090FEC9}" destId="{6AA07354-6AC5-4DAF-BA15-4A0594B7361B}" srcOrd="0" destOrd="0" presId="urn:microsoft.com/office/officeart/2005/8/layout/hProcess9"/>
    <dgm:cxn modelId="{D4020F3F-E91D-4AA2-ABC4-8277D7731A0F}" type="presOf" srcId="{E84CBFC9-2796-4220-AD6E-98767ACBBAF6}" destId="{6B14990A-F0C6-4778-A93E-367F4BEE3C65}" srcOrd="0" destOrd="0" presId="urn:microsoft.com/office/officeart/2005/8/layout/hProcess9"/>
    <dgm:cxn modelId="{7E903B4E-3068-4901-8B7E-663F71408229}" type="presOf" srcId="{08294810-A103-419D-9733-0530F135213E}" destId="{971F7DEE-4505-4E08-821A-030473C4AF6C}" srcOrd="0" destOrd="0" presId="urn:microsoft.com/office/officeart/2005/8/layout/hProcess9"/>
    <dgm:cxn modelId="{C25B1A7F-8D31-4CF4-82A7-5A164B85FF71}" type="presOf" srcId="{867175A7-9699-4AEB-B2B5-9204B74A3A35}" destId="{31744AA7-3F6F-4F5D-9D15-28AB5BCF7902}" srcOrd="0" destOrd="0" presId="urn:microsoft.com/office/officeart/2005/8/layout/hProcess9"/>
    <dgm:cxn modelId="{FBAD6B9B-C033-4094-AE10-C789C151C4B8}" srcId="{7EFFFF2A-9EC2-4CC0-A5AF-CE600B72206F}" destId="{6894A266-E3D2-4A3E-88A7-9C470090FEC9}" srcOrd="3" destOrd="0" parTransId="{4781975B-BD9F-469B-BF7E-DC73A507FAEB}" sibTransId="{B66AD7BC-309B-4113-8E3E-D7AD09CC017D}"/>
    <dgm:cxn modelId="{FD8169B3-9D3D-4EB1-9D2D-699EAD80C06D}" srcId="{7EFFFF2A-9EC2-4CC0-A5AF-CE600B72206F}" destId="{E84CBFC9-2796-4220-AD6E-98767ACBBAF6}" srcOrd="2" destOrd="0" parTransId="{AB581317-2CA6-4195-B2EC-B1F2072DA169}" sibTransId="{B120FBC6-E2A8-490C-8C02-60A3C84DE5AC}"/>
    <dgm:cxn modelId="{BB0CA2E0-0BE8-462D-A82F-9EB5D81A63DA}" srcId="{7EFFFF2A-9EC2-4CC0-A5AF-CE600B72206F}" destId="{867175A7-9699-4AEB-B2B5-9204B74A3A35}" srcOrd="1" destOrd="0" parTransId="{800D1830-C1B6-4A36-8F18-938E8B87B192}" sibTransId="{93156A51-6639-4BCF-BBEF-154B476135AC}"/>
    <dgm:cxn modelId="{681DD0E8-7CF3-400C-90A1-B15E9B3CA544}" type="presOf" srcId="{7EFFFF2A-9EC2-4CC0-A5AF-CE600B72206F}" destId="{8EE27931-B956-4764-9007-DA8BAE37C1AC}" srcOrd="0" destOrd="0" presId="urn:microsoft.com/office/officeart/2005/8/layout/hProcess9"/>
    <dgm:cxn modelId="{09C77B26-1373-470D-AF6C-DE4876A9D507}" type="presParOf" srcId="{8EE27931-B956-4764-9007-DA8BAE37C1AC}" destId="{156AF638-9663-489B-BD2C-C47C6F10C0C0}" srcOrd="0" destOrd="0" presId="urn:microsoft.com/office/officeart/2005/8/layout/hProcess9"/>
    <dgm:cxn modelId="{621373AB-A27C-4366-9B8F-0C94465A97A5}" type="presParOf" srcId="{8EE27931-B956-4764-9007-DA8BAE37C1AC}" destId="{AAB80368-978C-4070-99F0-A599BBED77E0}" srcOrd="1" destOrd="0" presId="urn:microsoft.com/office/officeart/2005/8/layout/hProcess9"/>
    <dgm:cxn modelId="{1D11F7FE-E4C9-4F83-88A5-370E0CBF36AD}" type="presParOf" srcId="{AAB80368-978C-4070-99F0-A599BBED77E0}" destId="{971F7DEE-4505-4E08-821A-030473C4AF6C}" srcOrd="0" destOrd="0" presId="urn:microsoft.com/office/officeart/2005/8/layout/hProcess9"/>
    <dgm:cxn modelId="{A6ABBA6A-7219-4B18-89F0-896AFE4E0EC2}" type="presParOf" srcId="{AAB80368-978C-4070-99F0-A599BBED77E0}" destId="{8FC571CA-B588-4587-B521-5A3ABE594B83}" srcOrd="1" destOrd="0" presId="urn:microsoft.com/office/officeart/2005/8/layout/hProcess9"/>
    <dgm:cxn modelId="{112A9BD3-8679-462A-8469-9297A274156C}" type="presParOf" srcId="{AAB80368-978C-4070-99F0-A599BBED77E0}" destId="{31744AA7-3F6F-4F5D-9D15-28AB5BCF7902}" srcOrd="2" destOrd="0" presId="urn:microsoft.com/office/officeart/2005/8/layout/hProcess9"/>
    <dgm:cxn modelId="{B29CAEC1-581C-40D6-AD60-608BDFE7D33B}" type="presParOf" srcId="{AAB80368-978C-4070-99F0-A599BBED77E0}" destId="{D04E403B-A0E0-4D4C-B4F5-65C01A117FC7}" srcOrd="3" destOrd="0" presId="urn:microsoft.com/office/officeart/2005/8/layout/hProcess9"/>
    <dgm:cxn modelId="{221DAFBA-86C0-4F60-9F9D-9001585FF09E}" type="presParOf" srcId="{AAB80368-978C-4070-99F0-A599BBED77E0}" destId="{6B14990A-F0C6-4778-A93E-367F4BEE3C65}" srcOrd="4" destOrd="0" presId="urn:microsoft.com/office/officeart/2005/8/layout/hProcess9"/>
    <dgm:cxn modelId="{A46EC280-63EB-4CBC-92C5-C1E73FF0A511}" type="presParOf" srcId="{AAB80368-978C-4070-99F0-A599BBED77E0}" destId="{B378A254-1A47-4A56-B509-CDC0FA11C9D4}" srcOrd="5" destOrd="0" presId="urn:microsoft.com/office/officeart/2005/8/layout/hProcess9"/>
    <dgm:cxn modelId="{6B18061A-F714-4DBB-B7D1-292160BF0E9B}" type="presParOf" srcId="{AAB80368-978C-4070-99F0-A599BBED77E0}" destId="{6AA07354-6AC5-4DAF-BA15-4A0594B7361B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3BE22C7-0347-49DA-BD01-0F4A6473E189}" type="doc">
      <dgm:prSet loTypeId="urn:microsoft.com/office/officeart/2008/layout/BendingPictureCaption" loCatId="picture" qsTypeId="urn:microsoft.com/office/officeart/2005/8/quickstyle/simple1" qsCatId="simple" csTypeId="urn:microsoft.com/office/officeart/2005/8/colors/accent5_5" csCatId="accent5" phldr="1"/>
      <dgm:spPr/>
      <dgm:t>
        <a:bodyPr/>
        <a:lstStyle/>
        <a:p>
          <a:pPr latinLnBrk="1"/>
          <a:endParaRPr lang="ko-KR" altLang="en-US"/>
        </a:p>
      </dgm:t>
    </dgm:pt>
    <dgm:pt modelId="{5A9F46F0-4D80-4B27-A9B7-F2643248FEB8}">
      <dgm:prSet phldrT="[텍스트]"/>
      <dgm:spPr>
        <a:ln>
          <a:noFill/>
        </a:ln>
      </dgm:spPr>
      <dgm:t>
        <a:bodyPr/>
        <a:lstStyle/>
        <a:p>
          <a:pPr latinLnBrk="1"/>
          <a:r>
            <a:rPr lang="ko-KR" altLang="en-US" dirty="0" err="1"/>
            <a:t>머신러닝과</a:t>
          </a:r>
          <a:r>
            <a:rPr lang="ko-KR" altLang="en-US" dirty="0"/>
            <a:t> 딥러닝 알고리즘 사용</a:t>
          </a:r>
        </a:p>
      </dgm:t>
    </dgm:pt>
    <dgm:pt modelId="{7DAD19E8-048D-43BA-945A-BCF5D138D4F2}" type="parTrans" cxnId="{56AE6345-66E2-4387-8658-8153B27584E2}">
      <dgm:prSet/>
      <dgm:spPr/>
      <dgm:t>
        <a:bodyPr/>
        <a:lstStyle/>
        <a:p>
          <a:pPr latinLnBrk="1"/>
          <a:endParaRPr lang="ko-KR" altLang="en-US"/>
        </a:p>
      </dgm:t>
    </dgm:pt>
    <dgm:pt modelId="{1D4C8FED-CE97-4EE3-8DF8-554D692F86F5}" type="sibTrans" cxnId="{56AE6345-66E2-4387-8658-8153B27584E2}">
      <dgm:prSet/>
      <dgm:spPr/>
      <dgm:t>
        <a:bodyPr/>
        <a:lstStyle/>
        <a:p>
          <a:pPr latinLnBrk="1"/>
          <a:endParaRPr lang="ko-KR" altLang="en-US"/>
        </a:p>
      </dgm:t>
    </dgm:pt>
    <dgm:pt modelId="{2CCC025A-95C6-4F69-9CB0-DBA85D54BBDD}">
      <dgm:prSet phldrT="[텍스트]"/>
      <dgm:spPr>
        <a:ln>
          <a:noFill/>
        </a:ln>
      </dgm:spPr>
      <dgm:t>
        <a:bodyPr/>
        <a:lstStyle/>
        <a:p>
          <a:pPr latinLnBrk="1"/>
          <a:r>
            <a:rPr lang="ko-KR" altLang="en-US" dirty="0"/>
            <a:t>영상기반 분석</a:t>
          </a:r>
        </a:p>
      </dgm:t>
    </dgm:pt>
    <dgm:pt modelId="{33DA09F1-8783-4235-BA1C-8183D2FC652A}" type="parTrans" cxnId="{BE59E283-B53D-42BF-9D89-D1C9C5218276}">
      <dgm:prSet/>
      <dgm:spPr/>
      <dgm:t>
        <a:bodyPr/>
        <a:lstStyle/>
        <a:p>
          <a:pPr latinLnBrk="1"/>
          <a:endParaRPr lang="ko-KR" altLang="en-US"/>
        </a:p>
      </dgm:t>
    </dgm:pt>
    <dgm:pt modelId="{328B44DF-EF5A-44B8-9525-E2F745A8BEA2}" type="sibTrans" cxnId="{BE59E283-B53D-42BF-9D89-D1C9C5218276}">
      <dgm:prSet/>
      <dgm:spPr/>
      <dgm:t>
        <a:bodyPr/>
        <a:lstStyle/>
        <a:p>
          <a:pPr latinLnBrk="1"/>
          <a:endParaRPr lang="ko-KR" altLang="en-US"/>
        </a:p>
      </dgm:t>
    </dgm:pt>
    <dgm:pt modelId="{CAC12026-10FC-44A7-983F-1F4896CDFA58}" type="pres">
      <dgm:prSet presAssocID="{73BE22C7-0347-49DA-BD01-0F4A6473E189}" presName="diagram" presStyleCnt="0">
        <dgm:presLayoutVars>
          <dgm:dir/>
        </dgm:presLayoutVars>
      </dgm:prSet>
      <dgm:spPr/>
    </dgm:pt>
    <dgm:pt modelId="{58C7AFCF-893D-4B04-870A-1EE5D79D8EEF}" type="pres">
      <dgm:prSet presAssocID="{5A9F46F0-4D80-4B27-A9B7-F2643248FEB8}" presName="composite" presStyleCnt="0"/>
      <dgm:spPr/>
    </dgm:pt>
    <dgm:pt modelId="{562E1D82-5D2C-46E5-894E-4D377C11C59A}" type="pres">
      <dgm:prSet presAssocID="{5A9F46F0-4D80-4B27-A9B7-F2643248FEB8}" presName="Image" presStyleLbl="bgShp" presStyleIdx="0" presStyleCnt="2"/>
      <dgm:spPr>
        <a:blipFill>
          <a:blip xmlns:r="http://schemas.openxmlformats.org/officeDocument/2006/relationships" r:embed="rId1"/>
          <a:srcRect/>
          <a:stretch>
            <a:fillRect l="-8000" r="-8000"/>
          </a:stretch>
        </a:blipFill>
      </dgm:spPr>
    </dgm:pt>
    <dgm:pt modelId="{69C6D0D9-66E4-44CB-B46E-83538038D2F5}" type="pres">
      <dgm:prSet presAssocID="{5A9F46F0-4D80-4B27-A9B7-F2643248FEB8}" presName="Parent" presStyleLbl="node0" presStyleIdx="0" presStyleCnt="2" custScaleY="66019">
        <dgm:presLayoutVars>
          <dgm:bulletEnabled val="1"/>
        </dgm:presLayoutVars>
      </dgm:prSet>
      <dgm:spPr/>
    </dgm:pt>
    <dgm:pt modelId="{0A529536-68D3-4824-BC20-460551AB4B8F}" type="pres">
      <dgm:prSet presAssocID="{1D4C8FED-CE97-4EE3-8DF8-554D692F86F5}" presName="sibTrans" presStyleCnt="0"/>
      <dgm:spPr/>
    </dgm:pt>
    <dgm:pt modelId="{6E405F30-9878-4567-B402-14368580E926}" type="pres">
      <dgm:prSet presAssocID="{2CCC025A-95C6-4F69-9CB0-DBA85D54BBDD}" presName="composite" presStyleCnt="0"/>
      <dgm:spPr/>
    </dgm:pt>
    <dgm:pt modelId="{933035F2-0DD6-403B-81DB-18740205A8D2}" type="pres">
      <dgm:prSet presAssocID="{2CCC025A-95C6-4F69-9CB0-DBA85D54BBDD}" presName="Image" presStyleLbl="bgShp" presStyleIdx="1" presStyleCnt="2"/>
      <dgm:spPr>
        <a:blipFill>
          <a:blip xmlns:r="http://schemas.openxmlformats.org/officeDocument/2006/relationships" r:embed="rId2"/>
          <a:srcRect/>
          <a:stretch>
            <a:fillRect l="-15000" r="-15000"/>
          </a:stretch>
        </a:blipFill>
      </dgm:spPr>
    </dgm:pt>
    <dgm:pt modelId="{D84CD775-2217-49E0-ADB1-03F21BD7BFF1}" type="pres">
      <dgm:prSet presAssocID="{2CCC025A-95C6-4F69-9CB0-DBA85D54BBDD}" presName="Parent" presStyleLbl="node0" presStyleIdx="1" presStyleCnt="2" custScaleY="66019">
        <dgm:presLayoutVars>
          <dgm:bulletEnabled val="1"/>
        </dgm:presLayoutVars>
      </dgm:prSet>
      <dgm:spPr/>
    </dgm:pt>
  </dgm:ptLst>
  <dgm:cxnLst>
    <dgm:cxn modelId="{2DEE813A-BF8C-4A83-B1E7-0D188D5F8202}" type="presOf" srcId="{2CCC025A-95C6-4F69-9CB0-DBA85D54BBDD}" destId="{D84CD775-2217-49E0-ADB1-03F21BD7BFF1}" srcOrd="0" destOrd="0" presId="urn:microsoft.com/office/officeart/2008/layout/BendingPictureCaption"/>
    <dgm:cxn modelId="{56AE6345-66E2-4387-8658-8153B27584E2}" srcId="{73BE22C7-0347-49DA-BD01-0F4A6473E189}" destId="{5A9F46F0-4D80-4B27-A9B7-F2643248FEB8}" srcOrd="0" destOrd="0" parTransId="{7DAD19E8-048D-43BA-945A-BCF5D138D4F2}" sibTransId="{1D4C8FED-CE97-4EE3-8DF8-554D692F86F5}"/>
    <dgm:cxn modelId="{BE59E283-B53D-42BF-9D89-D1C9C5218276}" srcId="{73BE22C7-0347-49DA-BD01-0F4A6473E189}" destId="{2CCC025A-95C6-4F69-9CB0-DBA85D54BBDD}" srcOrd="1" destOrd="0" parTransId="{33DA09F1-8783-4235-BA1C-8183D2FC652A}" sibTransId="{328B44DF-EF5A-44B8-9525-E2F745A8BEA2}"/>
    <dgm:cxn modelId="{24FAE19B-25FB-421C-9E0B-72FCDFB5001D}" type="presOf" srcId="{73BE22C7-0347-49DA-BD01-0F4A6473E189}" destId="{CAC12026-10FC-44A7-983F-1F4896CDFA58}" srcOrd="0" destOrd="0" presId="urn:microsoft.com/office/officeart/2008/layout/BendingPictureCaption"/>
    <dgm:cxn modelId="{B88B53C4-F852-4820-8039-A0E81A2C6405}" type="presOf" srcId="{5A9F46F0-4D80-4B27-A9B7-F2643248FEB8}" destId="{69C6D0D9-66E4-44CB-B46E-83538038D2F5}" srcOrd="0" destOrd="0" presId="urn:microsoft.com/office/officeart/2008/layout/BendingPictureCaption"/>
    <dgm:cxn modelId="{E9B8CEBF-A5A0-4EDE-86D2-D7E86951C8F7}" type="presParOf" srcId="{CAC12026-10FC-44A7-983F-1F4896CDFA58}" destId="{58C7AFCF-893D-4B04-870A-1EE5D79D8EEF}" srcOrd="0" destOrd="0" presId="urn:microsoft.com/office/officeart/2008/layout/BendingPictureCaption"/>
    <dgm:cxn modelId="{3F2A5CC5-FE3E-4B4C-8681-F3CCEE0F3864}" type="presParOf" srcId="{58C7AFCF-893D-4B04-870A-1EE5D79D8EEF}" destId="{562E1D82-5D2C-46E5-894E-4D377C11C59A}" srcOrd="0" destOrd="0" presId="urn:microsoft.com/office/officeart/2008/layout/BendingPictureCaption"/>
    <dgm:cxn modelId="{E7076150-9E2F-4A44-B87F-C1537253A884}" type="presParOf" srcId="{58C7AFCF-893D-4B04-870A-1EE5D79D8EEF}" destId="{69C6D0D9-66E4-44CB-B46E-83538038D2F5}" srcOrd="1" destOrd="0" presId="urn:microsoft.com/office/officeart/2008/layout/BendingPictureCaption"/>
    <dgm:cxn modelId="{48D62D7E-7AD6-43AB-9DE6-A02EE294B32E}" type="presParOf" srcId="{CAC12026-10FC-44A7-983F-1F4896CDFA58}" destId="{0A529536-68D3-4824-BC20-460551AB4B8F}" srcOrd="1" destOrd="0" presId="urn:microsoft.com/office/officeart/2008/layout/BendingPictureCaption"/>
    <dgm:cxn modelId="{76066AC6-C465-4589-A41C-35C4B86FD47F}" type="presParOf" srcId="{CAC12026-10FC-44A7-983F-1F4896CDFA58}" destId="{6E405F30-9878-4567-B402-14368580E926}" srcOrd="2" destOrd="0" presId="urn:microsoft.com/office/officeart/2008/layout/BendingPictureCaption"/>
    <dgm:cxn modelId="{A7282A5D-6952-43A7-9A8B-BFA92519E073}" type="presParOf" srcId="{6E405F30-9878-4567-B402-14368580E926}" destId="{933035F2-0DD6-403B-81DB-18740205A8D2}" srcOrd="0" destOrd="0" presId="urn:microsoft.com/office/officeart/2008/layout/BendingPictureCaption"/>
    <dgm:cxn modelId="{248F6A5F-793F-4A84-A2F5-F7F225ACC662}" type="presParOf" srcId="{6E405F30-9878-4567-B402-14368580E926}" destId="{D84CD775-2217-49E0-ADB1-03F21BD7BFF1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3A4F584-EDD4-4D39-A1D0-19F1860FA1B5}" type="doc">
      <dgm:prSet loTypeId="urn:microsoft.com/office/officeart/2005/8/layout/list1" loCatId="list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pPr latinLnBrk="1"/>
          <a:endParaRPr lang="ko-KR" altLang="en-US"/>
        </a:p>
      </dgm:t>
    </dgm:pt>
    <dgm:pt modelId="{840F3C01-8670-4BD1-88B0-5A46B6D1371B}">
      <dgm:prSet phldrT="[텍스트]" custT="1"/>
      <dgm:spPr>
        <a:solidFill>
          <a:srgbClr val="5B79AF"/>
        </a:solidFill>
      </dgm:spPr>
      <dgm:t>
        <a:bodyPr/>
        <a:lstStyle/>
        <a:p>
          <a:pPr latinLnBrk="1"/>
          <a:r>
            <a:rPr lang="ko-KR" altLang="en-US" sz="1400" dirty="0"/>
            <a:t>정량적 효과</a:t>
          </a:r>
        </a:p>
      </dgm:t>
    </dgm:pt>
    <dgm:pt modelId="{FED07901-C1CE-43AF-8BCC-C38050A380C7}" type="parTrans" cxnId="{65ABAB78-7B41-477E-AF69-1F582B626649}">
      <dgm:prSet/>
      <dgm:spPr/>
      <dgm:t>
        <a:bodyPr/>
        <a:lstStyle/>
        <a:p>
          <a:pPr latinLnBrk="1"/>
          <a:endParaRPr lang="ko-KR" altLang="en-US"/>
        </a:p>
      </dgm:t>
    </dgm:pt>
    <dgm:pt modelId="{F1236942-1771-41CA-988F-4BFB9BC40189}" type="sibTrans" cxnId="{65ABAB78-7B41-477E-AF69-1F582B626649}">
      <dgm:prSet/>
      <dgm:spPr/>
      <dgm:t>
        <a:bodyPr/>
        <a:lstStyle/>
        <a:p>
          <a:pPr latinLnBrk="1"/>
          <a:endParaRPr lang="ko-KR" altLang="en-US"/>
        </a:p>
      </dgm:t>
    </dgm:pt>
    <dgm:pt modelId="{91F2F1F0-433E-4F75-B1FB-3315BB696376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카메라 영상분석을 통해 동작의 오차 수치화</a:t>
          </a:r>
        </a:p>
      </dgm:t>
    </dgm:pt>
    <dgm:pt modelId="{43FF9BD8-77C4-4A42-B3D7-D89C45EF9E78}" type="parTrans" cxnId="{1AEA30F7-651B-46F3-B12A-AD9F47C4CADD}">
      <dgm:prSet/>
      <dgm:spPr/>
      <dgm:t>
        <a:bodyPr/>
        <a:lstStyle/>
        <a:p>
          <a:pPr latinLnBrk="1"/>
          <a:endParaRPr lang="ko-KR" altLang="en-US"/>
        </a:p>
      </dgm:t>
    </dgm:pt>
    <dgm:pt modelId="{CD1BCDAF-4A35-4F6A-BD8F-7F09A177A3BE}" type="sibTrans" cxnId="{1AEA30F7-651B-46F3-B12A-AD9F47C4CADD}">
      <dgm:prSet/>
      <dgm:spPr/>
      <dgm:t>
        <a:bodyPr/>
        <a:lstStyle/>
        <a:p>
          <a:pPr latinLnBrk="1"/>
          <a:endParaRPr lang="ko-KR" altLang="en-US"/>
        </a:p>
      </dgm:t>
    </dgm:pt>
    <dgm:pt modelId="{E3AE67EF-8985-4335-98E0-ABA110314CDF}">
      <dgm:prSet phldrT="[텍스트]" custT="1"/>
      <dgm:spPr>
        <a:solidFill>
          <a:srgbClr val="4984CD"/>
        </a:solidFill>
      </dgm:spPr>
      <dgm:t>
        <a:bodyPr/>
        <a:lstStyle/>
        <a:p>
          <a:pPr latinLnBrk="1"/>
          <a:r>
            <a:rPr lang="ko-KR" altLang="en-US" sz="1400" dirty="0"/>
            <a:t>정성적 효과</a:t>
          </a:r>
        </a:p>
      </dgm:t>
    </dgm:pt>
    <dgm:pt modelId="{551BEF63-4F15-4BAB-B881-685C7E8AF70D}" type="parTrans" cxnId="{F37245BE-CAA2-4ECB-A020-1CE4EF68AB21}">
      <dgm:prSet/>
      <dgm:spPr/>
      <dgm:t>
        <a:bodyPr/>
        <a:lstStyle/>
        <a:p>
          <a:pPr latinLnBrk="1"/>
          <a:endParaRPr lang="ko-KR" altLang="en-US"/>
        </a:p>
      </dgm:t>
    </dgm:pt>
    <dgm:pt modelId="{F4CCE772-9DDB-4F20-9597-057077CB3185}" type="sibTrans" cxnId="{F37245BE-CAA2-4ECB-A020-1CE4EF68AB21}">
      <dgm:prSet/>
      <dgm:spPr/>
      <dgm:t>
        <a:bodyPr/>
        <a:lstStyle/>
        <a:p>
          <a:pPr latinLnBrk="1"/>
          <a:endParaRPr lang="ko-KR" altLang="en-US"/>
        </a:p>
      </dgm:t>
    </dgm:pt>
    <dgm:pt modelId="{45EDED51-10AA-4333-BBAE-F969F9C563FC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선수들은 모션 마커를 부착하지 않고 측정해 편리성 향상</a:t>
          </a:r>
        </a:p>
      </dgm:t>
    </dgm:pt>
    <dgm:pt modelId="{5780FA18-E65B-4FB6-914A-3C8AF1AC0551}" type="parTrans" cxnId="{E6C8945A-7983-4CDD-B3D7-816992A9DFB6}">
      <dgm:prSet/>
      <dgm:spPr/>
      <dgm:t>
        <a:bodyPr/>
        <a:lstStyle/>
        <a:p>
          <a:pPr latinLnBrk="1"/>
          <a:endParaRPr lang="ko-KR" altLang="en-US"/>
        </a:p>
      </dgm:t>
    </dgm:pt>
    <dgm:pt modelId="{7DAA27A3-0706-46A5-A8DE-999981C84E16}" type="sibTrans" cxnId="{E6C8945A-7983-4CDD-B3D7-816992A9DFB6}">
      <dgm:prSet/>
      <dgm:spPr/>
      <dgm:t>
        <a:bodyPr/>
        <a:lstStyle/>
        <a:p>
          <a:pPr latinLnBrk="1"/>
          <a:endParaRPr lang="ko-KR" altLang="en-US"/>
        </a:p>
      </dgm:t>
    </dgm:pt>
    <dgm:pt modelId="{67004B2A-E8BF-4617-A867-898DD7855868}">
      <dgm:prSet phldrT="[텍스트]" custT="1"/>
      <dgm:spPr/>
      <dgm:t>
        <a:bodyPr/>
        <a:lstStyle/>
        <a:p>
          <a:pPr latinLnBrk="1"/>
          <a:r>
            <a:rPr lang="ko-KR" altLang="en-US" sz="1200" dirty="0"/>
            <a:t>객관적 피드백 제공</a:t>
          </a:r>
        </a:p>
      </dgm:t>
    </dgm:pt>
    <dgm:pt modelId="{DD527132-63CC-44FD-96B7-A83117EF06D0}" type="parTrans" cxnId="{6235B319-FA0A-4637-AC69-743138D2B17F}">
      <dgm:prSet/>
      <dgm:spPr/>
      <dgm:t>
        <a:bodyPr/>
        <a:lstStyle/>
        <a:p>
          <a:pPr latinLnBrk="1"/>
          <a:endParaRPr lang="ko-KR" altLang="en-US"/>
        </a:p>
      </dgm:t>
    </dgm:pt>
    <dgm:pt modelId="{F70F62AB-51DB-4C48-B722-BCBE52C4CE34}" type="sibTrans" cxnId="{6235B319-FA0A-4637-AC69-743138D2B17F}">
      <dgm:prSet/>
      <dgm:spPr/>
      <dgm:t>
        <a:bodyPr/>
        <a:lstStyle/>
        <a:p>
          <a:pPr latinLnBrk="1"/>
          <a:endParaRPr lang="ko-KR" altLang="en-US"/>
        </a:p>
      </dgm:t>
    </dgm:pt>
    <dgm:pt modelId="{C9C3E3D3-A994-4F4B-B9C0-3F57B018C57C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우수선수의 빅데이터 분석</a:t>
          </a:r>
        </a:p>
      </dgm:t>
    </dgm:pt>
    <dgm:pt modelId="{CD54EADD-9826-4366-99FF-C56C45A24368}" type="parTrans" cxnId="{96825AF2-0822-47FA-B40A-1593EC92BBC5}">
      <dgm:prSet/>
      <dgm:spPr/>
      <dgm:t>
        <a:bodyPr/>
        <a:lstStyle/>
        <a:p>
          <a:pPr latinLnBrk="1"/>
          <a:endParaRPr lang="ko-KR" altLang="en-US"/>
        </a:p>
      </dgm:t>
    </dgm:pt>
    <dgm:pt modelId="{CDF75F2E-7C5B-4DA9-951C-6D84DB1C004D}" type="sibTrans" cxnId="{96825AF2-0822-47FA-B40A-1593EC92BBC5}">
      <dgm:prSet/>
      <dgm:spPr/>
      <dgm:t>
        <a:bodyPr/>
        <a:lstStyle/>
        <a:p>
          <a:pPr latinLnBrk="1"/>
          <a:endParaRPr lang="ko-KR" altLang="en-US"/>
        </a:p>
      </dgm:t>
    </dgm:pt>
    <dgm:pt modelId="{4E986F27-0EA9-4A17-AE22-FCAC21BDF33B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영상분석으로 상해 예방 효과</a:t>
          </a:r>
        </a:p>
      </dgm:t>
    </dgm:pt>
    <dgm:pt modelId="{24B57D5D-63EA-433E-B8FE-20D491DB2867}" type="parTrans" cxnId="{4B87F4E1-7EE2-482E-89DC-96F799B41190}">
      <dgm:prSet/>
      <dgm:spPr/>
      <dgm:t>
        <a:bodyPr/>
        <a:lstStyle/>
        <a:p>
          <a:pPr latinLnBrk="1"/>
          <a:endParaRPr lang="ko-KR" altLang="en-US"/>
        </a:p>
      </dgm:t>
    </dgm:pt>
    <dgm:pt modelId="{58B2ABFB-ADEC-46FF-BB9F-1AF01A701F9B}" type="sibTrans" cxnId="{4B87F4E1-7EE2-482E-89DC-96F799B41190}">
      <dgm:prSet/>
      <dgm:spPr/>
      <dgm:t>
        <a:bodyPr/>
        <a:lstStyle/>
        <a:p>
          <a:pPr latinLnBrk="1"/>
          <a:endParaRPr lang="ko-KR" altLang="en-US"/>
        </a:p>
      </dgm:t>
    </dgm:pt>
    <dgm:pt modelId="{076D5F39-892E-4BB5-84AC-B176260099EB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정해진 공간에서 측정 </a:t>
          </a:r>
          <a:r>
            <a:rPr lang="ko-KR" altLang="en-US" sz="1200" dirty="0" err="1"/>
            <a:t>제한점</a:t>
          </a:r>
          <a:r>
            <a:rPr lang="ko-KR" altLang="en-US" sz="1200" dirty="0"/>
            <a:t> 극복</a:t>
          </a:r>
        </a:p>
      </dgm:t>
    </dgm:pt>
    <dgm:pt modelId="{76A8BE3D-DE17-411F-8D85-75F0B58D7A59}" type="parTrans" cxnId="{3F5EAFB4-8F9D-4298-A3F6-CAF7936D81F8}">
      <dgm:prSet/>
      <dgm:spPr/>
      <dgm:t>
        <a:bodyPr/>
        <a:lstStyle/>
        <a:p>
          <a:pPr latinLnBrk="1"/>
          <a:endParaRPr lang="ko-KR" altLang="en-US"/>
        </a:p>
      </dgm:t>
    </dgm:pt>
    <dgm:pt modelId="{12545B35-1532-4CAF-BB9A-5DBA2AEC4DBA}" type="sibTrans" cxnId="{3F5EAFB4-8F9D-4298-A3F6-CAF7936D81F8}">
      <dgm:prSet/>
      <dgm:spPr/>
      <dgm:t>
        <a:bodyPr/>
        <a:lstStyle/>
        <a:p>
          <a:pPr latinLnBrk="1"/>
          <a:endParaRPr lang="ko-KR" altLang="en-US"/>
        </a:p>
      </dgm:t>
    </dgm:pt>
    <dgm:pt modelId="{C86C7C96-56FF-4F2E-ABA5-A7018DE45685}">
      <dgm:prSet phldrT="[텍스트]" custT="1"/>
      <dgm:spPr/>
      <dgm:t>
        <a:bodyPr/>
        <a:lstStyle/>
        <a:p>
          <a:pPr latinLnBrk="1"/>
          <a:r>
            <a:rPr lang="ko-KR" altLang="en-US" sz="1200" dirty="0"/>
            <a:t>현장에서 바로 측정 데이터를 통해 선수들의 경기력 향상 </a:t>
          </a:r>
        </a:p>
      </dgm:t>
    </dgm:pt>
    <dgm:pt modelId="{7BA51BF7-AB83-48E4-8556-7B7BEFDC38A2}" type="parTrans" cxnId="{5760FECB-A585-4799-8083-E6D6D2286F28}">
      <dgm:prSet/>
      <dgm:spPr/>
      <dgm:t>
        <a:bodyPr/>
        <a:lstStyle/>
        <a:p>
          <a:pPr latinLnBrk="1"/>
          <a:endParaRPr lang="ko-KR" altLang="en-US"/>
        </a:p>
      </dgm:t>
    </dgm:pt>
    <dgm:pt modelId="{EBC45C87-35E3-4DD7-B9A0-FA9BCF6C7D6F}" type="sibTrans" cxnId="{5760FECB-A585-4799-8083-E6D6D2286F28}">
      <dgm:prSet/>
      <dgm:spPr/>
      <dgm:t>
        <a:bodyPr/>
        <a:lstStyle/>
        <a:p>
          <a:pPr latinLnBrk="1"/>
          <a:endParaRPr lang="ko-KR" altLang="en-US"/>
        </a:p>
      </dgm:t>
    </dgm:pt>
    <dgm:pt modelId="{7491F666-EE28-44F8-9B99-E94CD32916AC}" type="pres">
      <dgm:prSet presAssocID="{73A4F584-EDD4-4D39-A1D0-19F1860FA1B5}" presName="linear" presStyleCnt="0">
        <dgm:presLayoutVars>
          <dgm:dir/>
          <dgm:animLvl val="lvl"/>
          <dgm:resizeHandles val="exact"/>
        </dgm:presLayoutVars>
      </dgm:prSet>
      <dgm:spPr/>
    </dgm:pt>
    <dgm:pt modelId="{6EA1CF76-7B55-4626-8A09-398C0DF3282D}" type="pres">
      <dgm:prSet presAssocID="{840F3C01-8670-4BD1-88B0-5A46B6D1371B}" presName="parentLin" presStyleCnt="0"/>
      <dgm:spPr/>
    </dgm:pt>
    <dgm:pt modelId="{B5CCA5EF-E708-4957-862D-26E82490A149}" type="pres">
      <dgm:prSet presAssocID="{840F3C01-8670-4BD1-88B0-5A46B6D1371B}" presName="parentLeftMargin" presStyleLbl="node1" presStyleIdx="0" presStyleCnt="2"/>
      <dgm:spPr/>
    </dgm:pt>
    <dgm:pt modelId="{C9390279-2D45-48F9-8732-2EC2E9568514}" type="pres">
      <dgm:prSet presAssocID="{840F3C01-8670-4BD1-88B0-5A46B6D1371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380EA1F-89D3-408F-99F3-91CEFC25452A}" type="pres">
      <dgm:prSet presAssocID="{840F3C01-8670-4BD1-88B0-5A46B6D1371B}" presName="negativeSpace" presStyleCnt="0"/>
      <dgm:spPr/>
    </dgm:pt>
    <dgm:pt modelId="{466F4158-432D-45DA-BAE5-FC5DD3393A3D}" type="pres">
      <dgm:prSet presAssocID="{840F3C01-8670-4BD1-88B0-5A46B6D1371B}" presName="childText" presStyleLbl="conFgAcc1" presStyleIdx="0" presStyleCnt="2">
        <dgm:presLayoutVars>
          <dgm:bulletEnabled val="1"/>
        </dgm:presLayoutVars>
      </dgm:prSet>
      <dgm:spPr/>
    </dgm:pt>
    <dgm:pt modelId="{F11AD61F-F38E-4420-89E5-5C4D36EAD2EE}" type="pres">
      <dgm:prSet presAssocID="{F1236942-1771-41CA-988F-4BFB9BC40189}" presName="spaceBetweenRectangles" presStyleCnt="0"/>
      <dgm:spPr/>
    </dgm:pt>
    <dgm:pt modelId="{2DC6EF40-7E52-4A57-B83E-2441F5329941}" type="pres">
      <dgm:prSet presAssocID="{E3AE67EF-8985-4335-98E0-ABA110314CDF}" presName="parentLin" presStyleCnt="0"/>
      <dgm:spPr/>
    </dgm:pt>
    <dgm:pt modelId="{ABF8CED9-08E3-4CEC-8AF8-62A29092CD86}" type="pres">
      <dgm:prSet presAssocID="{E3AE67EF-8985-4335-98E0-ABA110314CDF}" presName="parentLeftMargin" presStyleLbl="node1" presStyleIdx="0" presStyleCnt="2"/>
      <dgm:spPr/>
    </dgm:pt>
    <dgm:pt modelId="{76667286-54D5-483A-8AC3-90BCD3C51D3A}" type="pres">
      <dgm:prSet presAssocID="{E3AE67EF-8985-4335-98E0-ABA110314CD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00CE741-DB76-4998-B093-57EED835645D}" type="pres">
      <dgm:prSet presAssocID="{E3AE67EF-8985-4335-98E0-ABA110314CDF}" presName="negativeSpace" presStyleCnt="0"/>
      <dgm:spPr/>
    </dgm:pt>
    <dgm:pt modelId="{779A5AAD-385C-416D-A21C-7136B861D9B3}" type="pres">
      <dgm:prSet presAssocID="{E3AE67EF-8985-4335-98E0-ABA110314CDF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167A400-D091-4705-A575-8AFD7A5F594D}" type="presOf" srcId="{C9C3E3D3-A994-4F4B-B9C0-3F57B018C57C}" destId="{466F4158-432D-45DA-BAE5-FC5DD3393A3D}" srcOrd="0" destOrd="2" presId="urn:microsoft.com/office/officeart/2005/8/layout/list1"/>
    <dgm:cxn modelId="{456B8708-24C3-4519-949D-272D1D7868C0}" type="presOf" srcId="{73A4F584-EDD4-4D39-A1D0-19F1860FA1B5}" destId="{7491F666-EE28-44F8-9B99-E94CD32916AC}" srcOrd="0" destOrd="0" presId="urn:microsoft.com/office/officeart/2005/8/layout/list1"/>
    <dgm:cxn modelId="{9C944215-6831-4364-9085-3B149F361098}" type="presOf" srcId="{E3AE67EF-8985-4335-98E0-ABA110314CDF}" destId="{ABF8CED9-08E3-4CEC-8AF8-62A29092CD86}" srcOrd="0" destOrd="0" presId="urn:microsoft.com/office/officeart/2005/8/layout/list1"/>
    <dgm:cxn modelId="{6235B319-FA0A-4637-AC69-743138D2B17F}" srcId="{840F3C01-8670-4BD1-88B0-5A46B6D1371B}" destId="{67004B2A-E8BF-4617-A867-898DD7855868}" srcOrd="1" destOrd="0" parTransId="{DD527132-63CC-44FD-96B7-A83117EF06D0}" sibTransId="{F70F62AB-51DB-4C48-B722-BCBE52C4CE34}"/>
    <dgm:cxn modelId="{2FC5E847-D032-466C-A52D-66FF98465717}" type="presOf" srcId="{91F2F1F0-433E-4F75-B1FB-3315BB696376}" destId="{466F4158-432D-45DA-BAE5-FC5DD3393A3D}" srcOrd="0" destOrd="0" presId="urn:microsoft.com/office/officeart/2005/8/layout/list1"/>
    <dgm:cxn modelId="{9F743848-684D-4728-B448-5D74D6959A49}" type="presOf" srcId="{45EDED51-10AA-4333-BBAE-F969F9C563FC}" destId="{779A5AAD-385C-416D-A21C-7136B861D9B3}" srcOrd="0" destOrd="0" presId="urn:microsoft.com/office/officeart/2005/8/layout/list1"/>
    <dgm:cxn modelId="{8860EC53-7465-4CA3-A691-12945355D0BD}" type="presOf" srcId="{076D5F39-892E-4BB5-84AC-B176260099EB}" destId="{779A5AAD-385C-416D-A21C-7136B861D9B3}" srcOrd="0" destOrd="1" presId="urn:microsoft.com/office/officeart/2005/8/layout/list1"/>
    <dgm:cxn modelId="{488D1658-2F50-40BF-BB53-2DE714135188}" type="presOf" srcId="{C86C7C96-56FF-4F2E-ABA5-A7018DE45685}" destId="{779A5AAD-385C-416D-A21C-7136B861D9B3}" srcOrd="0" destOrd="2" presId="urn:microsoft.com/office/officeart/2005/8/layout/list1"/>
    <dgm:cxn modelId="{65ABAB78-7B41-477E-AF69-1F582B626649}" srcId="{73A4F584-EDD4-4D39-A1D0-19F1860FA1B5}" destId="{840F3C01-8670-4BD1-88B0-5A46B6D1371B}" srcOrd="0" destOrd="0" parTransId="{FED07901-C1CE-43AF-8BCC-C38050A380C7}" sibTransId="{F1236942-1771-41CA-988F-4BFB9BC40189}"/>
    <dgm:cxn modelId="{E6C8945A-7983-4CDD-B3D7-816992A9DFB6}" srcId="{E3AE67EF-8985-4335-98E0-ABA110314CDF}" destId="{45EDED51-10AA-4333-BBAE-F969F9C563FC}" srcOrd="0" destOrd="0" parTransId="{5780FA18-E65B-4FB6-914A-3C8AF1AC0551}" sibTransId="{7DAA27A3-0706-46A5-A8DE-999981C84E16}"/>
    <dgm:cxn modelId="{FBF73A8B-541B-4342-BCAF-9DAC1588E215}" type="presOf" srcId="{840F3C01-8670-4BD1-88B0-5A46B6D1371B}" destId="{C9390279-2D45-48F9-8732-2EC2E9568514}" srcOrd="1" destOrd="0" presId="urn:microsoft.com/office/officeart/2005/8/layout/list1"/>
    <dgm:cxn modelId="{EFA9069D-F8E5-413D-A4A4-349D10EA1E77}" type="presOf" srcId="{4E986F27-0EA9-4A17-AE22-FCAC21BDF33B}" destId="{466F4158-432D-45DA-BAE5-FC5DD3393A3D}" srcOrd="0" destOrd="3" presId="urn:microsoft.com/office/officeart/2005/8/layout/list1"/>
    <dgm:cxn modelId="{3F5EAFB4-8F9D-4298-A3F6-CAF7936D81F8}" srcId="{E3AE67EF-8985-4335-98E0-ABA110314CDF}" destId="{076D5F39-892E-4BB5-84AC-B176260099EB}" srcOrd="1" destOrd="0" parTransId="{76A8BE3D-DE17-411F-8D85-75F0B58D7A59}" sibTransId="{12545B35-1532-4CAF-BB9A-5DBA2AEC4DBA}"/>
    <dgm:cxn modelId="{4156BFB7-9DEF-4C4A-8CBF-43049180AA69}" type="presOf" srcId="{E3AE67EF-8985-4335-98E0-ABA110314CDF}" destId="{76667286-54D5-483A-8AC3-90BCD3C51D3A}" srcOrd="1" destOrd="0" presId="urn:microsoft.com/office/officeart/2005/8/layout/list1"/>
    <dgm:cxn modelId="{F37245BE-CAA2-4ECB-A020-1CE4EF68AB21}" srcId="{73A4F584-EDD4-4D39-A1D0-19F1860FA1B5}" destId="{E3AE67EF-8985-4335-98E0-ABA110314CDF}" srcOrd="1" destOrd="0" parTransId="{551BEF63-4F15-4BAB-B881-685C7E8AF70D}" sibTransId="{F4CCE772-9DDB-4F20-9597-057077CB3185}"/>
    <dgm:cxn modelId="{5760FECB-A585-4799-8083-E6D6D2286F28}" srcId="{E3AE67EF-8985-4335-98E0-ABA110314CDF}" destId="{C86C7C96-56FF-4F2E-ABA5-A7018DE45685}" srcOrd="2" destOrd="0" parTransId="{7BA51BF7-AB83-48E4-8556-7B7BEFDC38A2}" sibTransId="{EBC45C87-35E3-4DD7-B9A0-FA9BCF6C7D6F}"/>
    <dgm:cxn modelId="{66877AD0-4D32-48A2-97C1-63E8CAD76F5D}" type="presOf" srcId="{67004B2A-E8BF-4617-A867-898DD7855868}" destId="{466F4158-432D-45DA-BAE5-FC5DD3393A3D}" srcOrd="0" destOrd="1" presId="urn:microsoft.com/office/officeart/2005/8/layout/list1"/>
    <dgm:cxn modelId="{4B87F4E1-7EE2-482E-89DC-96F799B41190}" srcId="{840F3C01-8670-4BD1-88B0-5A46B6D1371B}" destId="{4E986F27-0EA9-4A17-AE22-FCAC21BDF33B}" srcOrd="3" destOrd="0" parTransId="{24B57D5D-63EA-433E-B8FE-20D491DB2867}" sibTransId="{58B2ABFB-ADEC-46FF-BB9F-1AF01A701F9B}"/>
    <dgm:cxn modelId="{96825AF2-0822-47FA-B40A-1593EC92BBC5}" srcId="{840F3C01-8670-4BD1-88B0-5A46B6D1371B}" destId="{C9C3E3D3-A994-4F4B-B9C0-3F57B018C57C}" srcOrd="2" destOrd="0" parTransId="{CD54EADD-9826-4366-99FF-C56C45A24368}" sibTransId="{CDF75F2E-7C5B-4DA9-951C-6D84DB1C004D}"/>
    <dgm:cxn modelId="{1AEA30F7-651B-46F3-B12A-AD9F47C4CADD}" srcId="{840F3C01-8670-4BD1-88B0-5A46B6D1371B}" destId="{91F2F1F0-433E-4F75-B1FB-3315BB696376}" srcOrd="0" destOrd="0" parTransId="{43FF9BD8-77C4-4A42-B3D7-D89C45EF9E78}" sibTransId="{CD1BCDAF-4A35-4F6A-BD8F-7F09A177A3BE}"/>
    <dgm:cxn modelId="{C3FE8EFA-FC00-4283-8C46-9141F8ACBDDA}" type="presOf" srcId="{840F3C01-8670-4BD1-88B0-5A46B6D1371B}" destId="{B5CCA5EF-E708-4957-862D-26E82490A149}" srcOrd="0" destOrd="0" presId="urn:microsoft.com/office/officeart/2005/8/layout/list1"/>
    <dgm:cxn modelId="{2515FB2A-1CC6-4654-8AB0-6562E9C4FA41}" type="presParOf" srcId="{7491F666-EE28-44F8-9B99-E94CD32916AC}" destId="{6EA1CF76-7B55-4626-8A09-398C0DF3282D}" srcOrd="0" destOrd="0" presId="urn:microsoft.com/office/officeart/2005/8/layout/list1"/>
    <dgm:cxn modelId="{4D7737A4-228C-4553-BBF2-78FB6E395FD5}" type="presParOf" srcId="{6EA1CF76-7B55-4626-8A09-398C0DF3282D}" destId="{B5CCA5EF-E708-4957-862D-26E82490A149}" srcOrd="0" destOrd="0" presId="urn:microsoft.com/office/officeart/2005/8/layout/list1"/>
    <dgm:cxn modelId="{8CABD634-28FE-4BD2-A988-03B3C3A5A036}" type="presParOf" srcId="{6EA1CF76-7B55-4626-8A09-398C0DF3282D}" destId="{C9390279-2D45-48F9-8732-2EC2E9568514}" srcOrd="1" destOrd="0" presId="urn:microsoft.com/office/officeart/2005/8/layout/list1"/>
    <dgm:cxn modelId="{C20A4406-DDB6-499A-988A-BE68B13EFD1E}" type="presParOf" srcId="{7491F666-EE28-44F8-9B99-E94CD32916AC}" destId="{C380EA1F-89D3-408F-99F3-91CEFC25452A}" srcOrd="1" destOrd="0" presId="urn:microsoft.com/office/officeart/2005/8/layout/list1"/>
    <dgm:cxn modelId="{66496465-BF16-4884-8072-74C315892233}" type="presParOf" srcId="{7491F666-EE28-44F8-9B99-E94CD32916AC}" destId="{466F4158-432D-45DA-BAE5-FC5DD3393A3D}" srcOrd="2" destOrd="0" presId="urn:microsoft.com/office/officeart/2005/8/layout/list1"/>
    <dgm:cxn modelId="{0712B365-1781-4404-95EE-67DCA0364198}" type="presParOf" srcId="{7491F666-EE28-44F8-9B99-E94CD32916AC}" destId="{F11AD61F-F38E-4420-89E5-5C4D36EAD2EE}" srcOrd="3" destOrd="0" presId="urn:microsoft.com/office/officeart/2005/8/layout/list1"/>
    <dgm:cxn modelId="{3696C460-F7E7-482A-8BAA-E777C429BBDD}" type="presParOf" srcId="{7491F666-EE28-44F8-9B99-E94CD32916AC}" destId="{2DC6EF40-7E52-4A57-B83E-2441F5329941}" srcOrd="4" destOrd="0" presId="urn:microsoft.com/office/officeart/2005/8/layout/list1"/>
    <dgm:cxn modelId="{B1F32730-3681-44D6-84B9-25FA5CC7A3AF}" type="presParOf" srcId="{2DC6EF40-7E52-4A57-B83E-2441F5329941}" destId="{ABF8CED9-08E3-4CEC-8AF8-62A29092CD86}" srcOrd="0" destOrd="0" presId="urn:microsoft.com/office/officeart/2005/8/layout/list1"/>
    <dgm:cxn modelId="{A5C3FB40-B5BE-4DF3-8BC2-2D7EB4032F88}" type="presParOf" srcId="{2DC6EF40-7E52-4A57-B83E-2441F5329941}" destId="{76667286-54D5-483A-8AC3-90BCD3C51D3A}" srcOrd="1" destOrd="0" presId="urn:microsoft.com/office/officeart/2005/8/layout/list1"/>
    <dgm:cxn modelId="{4C21C0EC-1CD4-4652-84CC-B0467DE6311B}" type="presParOf" srcId="{7491F666-EE28-44F8-9B99-E94CD32916AC}" destId="{D00CE741-DB76-4998-B093-57EED835645D}" srcOrd="5" destOrd="0" presId="urn:microsoft.com/office/officeart/2005/8/layout/list1"/>
    <dgm:cxn modelId="{769DF525-3E60-4696-A1FC-D8ECD2BE10E0}" type="presParOf" srcId="{7491F666-EE28-44F8-9B99-E94CD32916AC}" destId="{779A5AAD-385C-416D-A21C-7136B861D9B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3A4F584-EDD4-4D39-A1D0-19F1860FA1B5}" type="doc">
      <dgm:prSet loTypeId="urn:microsoft.com/office/officeart/2005/8/layout/list1" loCatId="list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pPr latinLnBrk="1"/>
          <a:endParaRPr lang="ko-KR" altLang="en-US"/>
        </a:p>
      </dgm:t>
    </dgm:pt>
    <dgm:pt modelId="{840F3C01-8670-4BD1-88B0-5A46B6D1371B}">
      <dgm:prSet phldrT="[텍스트]" custT="1"/>
      <dgm:spPr>
        <a:solidFill>
          <a:srgbClr val="5B79AF"/>
        </a:solidFill>
      </dgm:spPr>
      <dgm:t>
        <a:bodyPr/>
        <a:lstStyle/>
        <a:p>
          <a:pPr latinLnBrk="1"/>
          <a:r>
            <a:rPr lang="ko-KR" altLang="en-US" sz="1400" dirty="0" err="1"/>
            <a:t>안동대</a:t>
          </a:r>
          <a:r>
            <a:rPr lang="ko-KR" altLang="en-US" sz="1400" dirty="0"/>
            <a:t> 체육학과 실험실</a:t>
          </a:r>
        </a:p>
      </dgm:t>
    </dgm:pt>
    <dgm:pt modelId="{FED07901-C1CE-43AF-8BCC-C38050A380C7}" type="parTrans" cxnId="{65ABAB78-7B41-477E-AF69-1F582B626649}">
      <dgm:prSet/>
      <dgm:spPr/>
      <dgm:t>
        <a:bodyPr/>
        <a:lstStyle/>
        <a:p>
          <a:pPr latinLnBrk="1"/>
          <a:endParaRPr lang="ko-KR" altLang="en-US"/>
        </a:p>
      </dgm:t>
    </dgm:pt>
    <dgm:pt modelId="{F1236942-1771-41CA-988F-4BFB9BC40189}" type="sibTrans" cxnId="{65ABAB78-7B41-477E-AF69-1F582B626649}">
      <dgm:prSet/>
      <dgm:spPr/>
      <dgm:t>
        <a:bodyPr/>
        <a:lstStyle/>
        <a:p>
          <a:pPr latinLnBrk="1"/>
          <a:endParaRPr lang="ko-KR" altLang="en-US"/>
        </a:p>
      </dgm:t>
    </dgm:pt>
    <dgm:pt modelId="{91F2F1F0-433E-4F75-B1FB-3315BB696376}">
      <dgm:prSet phldrT="[텍스트]" custT="1"/>
      <dgm:spPr/>
      <dgm:t>
        <a:bodyPr/>
        <a:lstStyle/>
        <a:p>
          <a:pPr latinLnBrk="1"/>
          <a:r>
            <a:rPr lang="en-US" altLang="ko-KR" sz="1200" dirty="0"/>
            <a:t>‘TUFLY’ </a:t>
          </a:r>
          <a:r>
            <a:rPr lang="ko-KR" altLang="en-US" sz="1200" dirty="0"/>
            <a:t>벤처기업 협업</a:t>
          </a:r>
        </a:p>
      </dgm:t>
    </dgm:pt>
    <dgm:pt modelId="{43FF9BD8-77C4-4A42-B3D7-D89C45EF9E78}" type="parTrans" cxnId="{1AEA30F7-651B-46F3-B12A-AD9F47C4CADD}">
      <dgm:prSet/>
      <dgm:spPr/>
      <dgm:t>
        <a:bodyPr/>
        <a:lstStyle/>
        <a:p>
          <a:pPr latinLnBrk="1"/>
          <a:endParaRPr lang="ko-KR" altLang="en-US"/>
        </a:p>
      </dgm:t>
    </dgm:pt>
    <dgm:pt modelId="{CD1BCDAF-4A35-4F6A-BD8F-7F09A177A3BE}" type="sibTrans" cxnId="{1AEA30F7-651B-46F3-B12A-AD9F47C4CADD}">
      <dgm:prSet/>
      <dgm:spPr/>
      <dgm:t>
        <a:bodyPr/>
        <a:lstStyle/>
        <a:p>
          <a:pPr latinLnBrk="1"/>
          <a:endParaRPr lang="ko-KR" altLang="en-US"/>
        </a:p>
      </dgm:t>
    </dgm:pt>
    <dgm:pt modelId="{60C520F0-BB67-4DD5-BB07-78FF50C52A33}">
      <dgm:prSet phldrT="[텍스트]" custT="1"/>
      <dgm:spPr/>
      <dgm:t>
        <a:bodyPr/>
        <a:lstStyle/>
        <a:p>
          <a:pPr latinLnBrk="1"/>
          <a:r>
            <a:rPr lang="ko-KR" altLang="en-US" sz="1200" dirty="0"/>
            <a:t>대학연합 창업 캠프 참가 및  수상</a:t>
          </a:r>
        </a:p>
      </dgm:t>
    </dgm:pt>
    <dgm:pt modelId="{2010F224-A5F0-45FB-8AF5-A1CAB480433F}" type="parTrans" cxnId="{94EFB0BC-2DD8-4A19-858E-CCC4D6E84788}">
      <dgm:prSet/>
      <dgm:spPr/>
      <dgm:t>
        <a:bodyPr/>
        <a:lstStyle/>
        <a:p>
          <a:pPr latinLnBrk="1"/>
          <a:endParaRPr lang="ko-KR" altLang="en-US"/>
        </a:p>
      </dgm:t>
    </dgm:pt>
    <dgm:pt modelId="{A5485362-7EB7-4076-BB6A-20F152ABD901}" type="sibTrans" cxnId="{94EFB0BC-2DD8-4A19-858E-CCC4D6E84788}">
      <dgm:prSet/>
      <dgm:spPr/>
      <dgm:t>
        <a:bodyPr/>
        <a:lstStyle/>
        <a:p>
          <a:pPr latinLnBrk="1"/>
          <a:endParaRPr lang="ko-KR" altLang="en-US"/>
        </a:p>
      </dgm:t>
    </dgm:pt>
    <dgm:pt modelId="{D2B44D0B-57DF-4C30-8974-75109539AD7E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창업 아이디어톤 경진대회 수상</a:t>
          </a:r>
        </a:p>
      </dgm:t>
    </dgm:pt>
    <dgm:pt modelId="{3A2D123A-6B87-465E-827E-F0C6131A29F6}" type="parTrans" cxnId="{E274F888-C6EE-4A1A-9EF6-598D266DFFC3}">
      <dgm:prSet/>
      <dgm:spPr/>
      <dgm:t>
        <a:bodyPr/>
        <a:lstStyle/>
        <a:p>
          <a:pPr latinLnBrk="1"/>
          <a:endParaRPr lang="ko-KR" altLang="en-US"/>
        </a:p>
      </dgm:t>
    </dgm:pt>
    <dgm:pt modelId="{2457E716-154E-4E13-A16D-6C660718FA6A}" type="sibTrans" cxnId="{E274F888-C6EE-4A1A-9EF6-598D266DFFC3}">
      <dgm:prSet/>
      <dgm:spPr/>
      <dgm:t>
        <a:bodyPr/>
        <a:lstStyle/>
        <a:p>
          <a:pPr latinLnBrk="1"/>
          <a:endParaRPr lang="ko-KR" altLang="en-US"/>
        </a:p>
      </dgm:t>
    </dgm:pt>
    <dgm:pt modelId="{767AA4D6-0EF5-4103-BB75-F3504E187A90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창업동아리 활동</a:t>
          </a:r>
        </a:p>
      </dgm:t>
    </dgm:pt>
    <dgm:pt modelId="{6B41E9AE-1BEA-4D6B-9A15-0AC41875EC7E}" type="parTrans" cxnId="{3D6D4906-5E18-4867-A5E8-7168D008AA1E}">
      <dgm:prSet/>
      <dgm:spPr/>
      <dgm:t>
        <a:bodyPr/>
        <a:lstStyle/>
        <a:p>
          <a:pPr latinLnBrk="1"/>
          <a:endParaRPr lang="ko-KR" altLang="en-US"/>
        </a:p>
      </dgm:t>
    </dgm:pt>
    <dgm:pt modelId="{6141156D-B3C9-4DB8-9453-288890506859}" type="sibTrans" cxnId="{3D6D4906-5E18-4867-A5E8-7168D008AA1E}">
      <dgm:prSet/>
      <dgm:spPr/>
      <dgm:t>
        <a:bodyPr/>
        <a:lstStyle/>
        <a:p>
          <a:pPr latinLnBrk="1"/>
          <a:endParaRPr lang="ko-KR" altLang="en-US"/>
        </a:p>
      </dgm:t>
    </dgm:pt>
    <dgm:pt modelId="{7491F666-EE28-44F8-9B99-E94CD32916AC}" type="pres">
      <dgm:prSet presAssocID="{73A4F584-EDD4-4D39-A1D0-19F1860FA1B5}" presName="linear" presStyleCnt="0">
        <dgm:presLayoutVars>
          <dgm:dir/>
          <dgm:animLvl val="lvl"/>
          <dgm:resizeHandles val="exact"/>
        </dgm:presLayoutVars>
      </dgm:prSet>
      <dgm:spPr/>
    </dgm:pt>
    <dgm:pt modelId="{6EA1CF76-7B55-4626-8A09-398C0DF3282D}" type="pres">
      <dgm:prSet presAssocID="{840F3C01-8670-4BD1-88B0-5A46B6D1371B}" presName="parentLin" presStyleCnt="0"/>
      <dgm:spPr/>
    </dgm:pt>
    <dgm:pt modelId="{B5CCA5EF-E708-4957-862D-26E82490A149}" type="pres">
      <dgm:prSet presAssocID="{840F3C01-8670-4BD1-88B0-5A46B6D1371B}" presName="parentLeftMargin" presStyleLbl="node1" presStyleIdx="0" presStyleCnt="1"/>
      <dgm:spPr/>
    </dgm:pt>
    <dgm:pt modelId="{C9390279-2D45-48F9-8732-2EC2E9568514}" type="pres">
      <dgm:prSet presAssocID="{840F3C01-8670-4BD1-88B0-5A46B6D1371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C380EA1F-89D3-408F-99F3-91CEFC25452A}" type="pres">
      <dgm:prSet presAssocID="{840F3C01-8670-4BD1-88B0-5A46B6D1371B}" presName="negativeSpace" presStyleCnt="0"/>
      <dgm:spPr/>
    </dgm:pt>
    <dgm:pt modelId="{466F4158-432D-45DA-BAE5-FC5DD3393A3D}" type="pres">
      <dgm:prSet presAssocID="{840F3C01-8670-4BD1-88B0-5A46B6D1371B}" presName="childText" presStyleLbl="conFgAcc1" presStyleIdx="0" presStyleCnt="1" custLinFactNeighborX="-247" custLinFactNeighborY="8643">
        <dgm:presLayoutVars>
          <dgm:bulletEnabled val="1"/>
        </dgm:presLayoutVars>
      </dgm:prSet>
      <dgm:spPr/>
    </dgm:pt>
  </dgm:ptLst>
  <dgm:cxnLst>
    <dgm:cxn modelId="{3D6D4906-5E18-4867-A5E8-7168D008AA1E}" srcId="{840F3C01-8670-4BD1-88B0-5A46B6D1371B}" destId="{767AA4D6-0EF5-4103-BB75-F3504E187A90}" srcOrd="3" destOrd="0" parTransId="{6B41E9AE-1BEA-4D6B-9A15-0AC41875EC7E}" sibTransId="{6141156D-B3C9-4DB8-9453-288890506859}"/>
    <dgm:cxn modelId="{456B8708-24C3-4519-949D-272D1D7868C0}" type="presOf" srcId="{73A4F584-EDD4-4D39-A1D0-19F1860FA1B5}" destId="{7491F666-EE28-44F8-9B99-E94CD32916AC}" srcOrd="0" destOrd="0" presId="urn:microsoft.com/office/officeart/2005/8/layout/list1"/>
    <dgm:cxn modelId="{EA07A60C-604D-4B15-B497-7D4F997D0A24}" type="presOf" srcId="{767AA4D6-0EF5-4103-BB75-F3504E187A90}" destId="{466F4158-432D-45DA-BAE5-FC5DD3393A3D}" srcOrd="0" destOrd="3" presId="urn:microsoft.com/office/officeart/2005/8/layout/list1"/>
    <dgm:cxn modelId="{2FC5E847-D032-466C-A52D-66FF98465717}" type="presOf" srcId="{91F2F1F0-433E-4F75-B1FB-3315BB696376}" destId="{466F4158-432D-45DA-BAE5-FC5DD3393A3D}" srcOrd="0" destOrd="0" presId="urn:microsoft.com/office/officeart/2005/8/layout/list1"/>
    <dgm:cxn modelId="{65ABAB78-7B41-477E-AF69-1F582B626649}" srcId="{73A4F584-EDD4-4D39-A1D0-19F1860FA1B5}" destId="{840F3C01-8670-4BD1-88B0-5A46B6D1371B}" srcOrd="0" destOrd="0" parTransId="{FED07901-C1CE-43AF-8BCC-C38050A380C7}" sibTransId="{F1236942-1771-41CA-988F-4BFB9BC40189}"/>
    <dgm:cxn modelId="{E274F888-C6EE-4A1A-9EF6-598D266DFFC3}" srcId="{840F3C01-8670-4BD1-88B0-5A46B6D1371B}" destId="{D2B44D0B-57DF-4C30-8974-75109539AD7E}" srcOrd="2" destOrd="0" parTransId="{3A2D123A-6B87-465E-827E-F0C6131A29F6}" sibTransId="{2457E716-154E-4E13-A16D-6C660718FA6A}"/>
    <dgm:cxn modelId="{FBF73A8B-541B-4342-BCAF-9DAC1588E215}" type="presOf" srcId="{840F3C01-8670-4BD1-88B0-5A46B6D1371B}" destId="{C9390279-2D45-48F9-8732-2EC2E9568514}" srcOrd="1" destOrd="0" presId="urn:microsoft.com/office/officeart/2005/8/layout/list1"/>
    <dgm:cxn modelId="{94EFB0BC-2DD8-4A19-858E-CCC4D6E84788}" srcId="{840F3C01-8670-4BD1-88B0-5A46B6D1371B}" destId="{60C520F0-BB67-4DD5-BB07-78FF50C52A33}" srcOrd="1" destOrd="0" parTransId="{2010F224-A5F0-45FB-8AF5-A1CAB480433F}" sibTransId="{A5485362-7EB7-4076-BB6A-20F152ABD901}"/>
    <dgm:cxn modelId="{56AD3DE1-BC67-411F-BEC8-4D43E94525A5}" type="presOf" srcId="{D2B44D0B-57DF-4C30-8974-75109539AD7E}" destId="{466F4158-432D-45DA-BAE5-FC5DD3393A3D}" srcOrd="0" destOrd="2" presId="urn:microsoft.com/office/officeart/2005/8/layout/list1"/>
    <dgm:cxn modelId="{07204CED-2809-46A8-AF20-925F86E88652}" type="presOf" srcId="{60C520F0-BB67-4DD5-BB07-78FF50C52A33}" destId="{466F4158-432D-45DA-BAE5-FC5DD3393A3D}" srcOrd="0" destOrd="1" presId="urn:microsoft.com/office/officeart/2005/8/layout/list1"/>
    <dgm:cxn modelId="{1AEA30F7-651B-46F3-B12A-AD9F47C4CADD}" srcId="{840F3C01-8670-4BD1-88B0-5A46B6D1371B}" destId="{91F2F1F0-433E-4F75-B1FB-3315BB696376}" srcOrd="0" destOrd="0" parTransId="{43FF9BD8-77C4-4A42-B3D7-D89C45EF9E78}" sibTransId="{CD1BCDAF-4A35-4F6A-BD8F-7F09A177A3BE}"/>
    <dgm:cxn modelId="{C3FE8EFA-FC00-4283-8C46-9141F8ACBDDA}" type="presOf" srcId="{840F3C01-8670-4BD1-88B0-5A46B6D1371B}" destId="{B5CCA5EF-E708-4957-862D-26E82490A149}" srcOrd="0" destOrd="0" presId="urn:microsoft.com/office/officeart/2005/8/layout/list1"/>
    <dgm:cxn modelId="{2515FB2A-1CC6-4654-8AB0-6562E9C4FA41}" type="presParOf" srcId="{7491F666-EE28-44F8-9B99-E94CD32916AC}" destId="{6EA1CF76-7B55-4626-8A09-398C0DF3282D}" srcOrd="0" destOrd="0" presId="urn:microsoft.com/office/officeart/2005/8/layout/list1"/>
    <dgm:cxn modelId="{4D7737A4-228C-4553-BBF2-78FB6E395FD5}" type="presParOf" srcId="{6EA1CF76-7B55-4626-8A09-398C0DF3282D}" destId="{B5CCA5EF-E708-4957-862D-26E82490A149}" srcOrd="0" destOrd="0" presId="urn:microsoft.com/office/officeart/2005/8/layout/list1"/>
    <dgm:cxn modelId="{8CABD634-28FE-4BD2-A988-03B3C3A5A036}" type="presParOf" srcId="{6EA1CF76-7B55-4626-8A09-398C0DF3282D}" destId="{C9390279-2D45-48F9-8732-2EC2E9568514}" srcOrd="1" destOrd="0" presId="urn:microsoft.com/office/officeart/2005/8/layout/list1"/>
    <dgm:cxn modelId="{C20A4406-DDB6-499A-988A-BE68B13EFD1E}" type="presParOf" srcId="{7491F666-EE28-44F8-9B99-E94CD32916AC}" destId="{C380EA1F-89D3-408F-99F3-91CEFC25452A}" srcOrd="1" destOrd="0" presId="urn:microsoft.com/office/officeart/2005/8/layout/list1"/>
    <dgm:cxn modelId="{66496465-BF16-4884-8072-74C315892233}" type="presParOf" srcId="{7491F666-EE28-44F8-9B99-E94CD32916AC}" destId="{466F4158-432D-45DA-BAE5-FC5DD3393A3D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3A4F584-EDD4-4D39-A1D0-19F1860FA1B5}" type="doc">
      <dgm:prSet loTypeId="urn:microsoft.com/office/officeart/2005/8/layout/list1" loCatId="list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pPr latinLnBrk="1"/>
          <a:endParaRPr lang="ko-KR" altLang="en-US"/>
        </a:p>
      </dgm:t>
    </dgm:pt>
    <dgm:pt modelId="{840F3C01-8670-4BD1-88B0-5A46B6D1371B}">
      <dgm:prSet phldrT="[텍스트]" custT="1"/>
      <dgm:spPr>
        <a:solidFill>
          <a:srgbClr val="5B79AF"/>
        </a:solidFill>
      </dgm:spPr>
      <dgm:t>
        <a:bodyPr/>
        <a:lstStyle/>
        <a:p>
          <a:pPr latinLnBrk="1"/>
          <a:r>
            <a:rPr lang="ko-KR" altLang="en-US" sz="1400" dirty="0" err="1"/>
            <a:t>안동대</a:t>
          </a:r>
          <a:r>
            <a:rPr lang="ko-KR" altLang="en-US" sz="1400" dirty="0"/>
            <a:t> 전자공학과 실험실</a:t>
          </a:r>
        </a:p>
      </dgm:t>
    </dgm:pt>
    <dgm:pt modelId="{FED07901-C1CE-43AF-8BCC-C38050A380C7}" type="parTrans" cxnId="{65ABAB78-7B41-477E-AF69-1F582B626649}">
      <dgm:prSet/>
      <dgm:spPr/>
      <dgm:t>
        <a:bodyPr/>
        <a:lstStyle/>
        <a:p>
          <a:pPr latinLnBrk="1"/>
          <a:endParaRPr lang="ko-KR" altLang="en-US"/>
        </a:p>
      </dgm:t>
    </dgm:pt>
    <dgm:pt modelId="{F1236942-1771-41CA-988F-4BFB9BC40189}" type="sibTrans" cxnId="{65ABAB78-7B41-477E-AF69-1F582B626649}">
      <dgm:prSet/>
      <dgm:spPr/>
      <dgm:t>
        <a:bodyPr/>
        <a:lstStyle/>
        <a:p>
          <a:pPr latinLnBrk="1"/>
          <a:endParaRPr lang="ko-KR" altLang="en-US"/>
        </a:p>
      </dgm:t>
    </dgm:pt>
    <dgm:pt modelId="{91F2F1F0-433E-4F75-B1FB-3315BB696376}">
      <dgm:prSet phldrT="[텍스트]" custT="1"/>
      <dgm:spPr/>
      <dgm:t>
        <a:bodyPr/>
        <a:lstStyle/>
        <a:p>
          <a:pPr latinLnBrk="1"/>
          <a:r>
            <a:rPr lang="ko-KR" altLang="en-US" sz="1200" dirty="0" err="1"/>
            <a:t>코에듀</a:t>
          </a:r>
          <a:r>
            <a:rPr lang="ko-KR" altLang="en-US" sz="1200" dirty="0"/>
            <a:t> </a:t>
          </a:r>
          <a:r>
            <a:rPr lang="ko-KR" altLang="en-US" sz="1200" dirty="0" err="1"/>
            <a:t>캡스톤디자인</a:t>
          </a:r>
          <a:r>
            <a:rPr lang="ko-KR" altLang="en-US" sz="1200" dirty="0"/>
            <a:t> 대상</a:t>
          </a:r>
        </a:p>
      </dgm:t>
    </dgm:pt>
    <dgm:pt modelId="{43FF9BD8-77C4-4A42-B3D7-D89C45EF9E78}" type="parTrans" cxnId="{1AEA30F7-651B-46F3-B12A-AD9F47C4CADD}">
      <dgm:prSet/>
      <dgm:spPr/>
      <dgm:t>
        <a:bodyPr/>
        <a:lstStyle/>
        <a:p>
          <a:pPr latinLnBrk="1"/>
          <a:endParaRPr lang="ko-KR" altLang="en-US"/>
        </a:p>
      </dgm:t>
    </dgm:pt>
    <dgm:pt modelId="{CD1BCDAF-4A35-4F6A-BD8F-7F09A177A3BE}" type="sibTrans" cxnId="{1AEA30F7-651B-46F3-B12A-AD9F47C4CADD}">
      <dgm:prSet/>
      <dgm:spPr/>
      <dgm:t>
        <a:bodyPr/>
        <a:lstStyle/>
        <a:p>
          <a:pPr latinLnBrk="1"/>
          <a:endParaRPr lang="ko-KR" altLang="en-US"/>
        </a:p>
      </dgm:t>
    </dgm:pt>
    <dgm:pt modelId="{B3F4F581-FE7E-464C-89BF-9BB007A1A104}">
      <dgm:prSet phldrT="[텍스트]" custT="1"/>
      <dgm:spPr/>
      <dgm:t>
        <a:bodyPr/>
        <a:lstStyle/>
        <a:p>
          <a:pPr latinLnBrk="1"/>
          <a:r>
            <a:rPr lang="ko-KR" altLang="en-US" sz="1200" dirty="0"/>
            <a:t>공학페스티벌 산업통상지원부 </a:t>
          </a:r>
          <a:r>
            <a:rPr lang="ko-KR" altLang="en-US" sz="1200" dirty="0" err="1"/>
            <a:t>장관상</a:t>
          </a:r>
          <a:r>
            <a:rPr lang="ko-KR" altLang="en-US" sz="1200" dirty="0"/>
            <a:t> </a:t>
          </a:r>
        </a:p>
      </dgm:t>
    </dgm:pt>
    <dgm:pt modelId="{51D108D8-119D-46DF-B068-6D893357C680}" type="parTrans" cxnId="{074B233D-13FC-448E-98C2-D6B2CF7DEA28}">
      <dgm:prSet/>
      <dgm:spPr/>
      <dgm:t>
        <a:bodyPr/>
        <a:lstStyle/>
        <a:p>
          <a:pPr latinLnBrk="1"/>
          <a:endParaRPr lang="ko-KR" altLang="en-US"/>
        </a:p>
      </dgm:t>
    </dgm:pt>
    <dgm:pt modelId="{DFF05BE2-BA04-4148-B238-4B675DB9F824}" type="sibTrans" cxnId="{074B233D-13FC-448E-98C2-D6B2CF7DEA28}">
      <dgm:prSet/>
      <dgm:spPr/>
      <dgm:t>
        <a:bodyPr/>
        <a:lstStyle/>
        <a:p>
          <a:pPr latinLnBrk="1"/>
          <a:endParaRPr lang="ko-KR" altLang="en-US"/>
        </a:p>
      </dgm:t>
    </dgm:pt>
    <dgm:pt modelId="{E0487839-E002-40F3-95A3-6605E4600526}">
      <dgm:prSet phldrT="[텍스트]" custT="1"/>
      <dgm:spPr/>
      <dgm:t>
        <a:bodyPr/>
        <a:lstStyle/>
        <a:p>
          <a:pPr latinLnBrk="1"/>
          <a:r>
            <a:rPr lang="ko-KR" altLang="en-US" sz="1200" dirty="0"/>
            <a:t>한국 산학 협력학회 우수상 </a:t>
          </a:r>
        </a:p>
      </dgm:t>
    </dgm:pt>
    <dgm:pt modelId="{17A54440-1057-4471-A487-A8706C820AD1}" type="parTrans" cxnId="{E882DAF3-BC00-4F07-A3DF-01A5ED6117B1}">
      <dgm:prSet/>
      <dgm:spPr/>
      <dgm:t>
        <a:bodyPr/>
        <a:lstStyle/>
        <a:p>
          <a:pPr latinLnBrk="1"/>
          <a:endParaRPr lang="ko-KR" altLang="en-US"/>
        </a:p>
      </dgm:t>
    </dgm:pt>
    <dgm:pt modelId="{A0FAEEBB-1AE5-432C-BE60-1720D5115CEF}" type="sibTrans" cxnId="{E882DAF3-BC00-4F07-A3DF-01A5ED6117B1}">
      <dgm:prSet/>
      <dgm:spPr/>
      <dgm:t>
        <a:bodyPr/>
        <a:lstStyle/>
        <a:p>
          <a:pPr latinLnBrk="1"/>
          <a:endParaRPr lang="ko-KR" altLang="en-US"/>
        </a:p>
      </dgm:t>
    </dgm:pt>
    <dgm:pt modelId="{F275FB69-498F-4A19-9A44-CBB072E834EF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영상 프로세싱 개발 자문 </a:t>
          </a:r>
        </a:p>
      </dgm:t>
    </dgm:pt>
    <dgm:pt modelId="{3CD6E036-CE5A-4026-9436-769F7872A034}" type="parTrans" cxnId="{E578CB97-0CCE-49FB-B54E-46ED425D5431}">
      <dgm:prSet/>
      <dgm:spPr/>
      <dgm:t>
        <a:bodyPr/>
        <a:lstStyle/>
        <a:p>
          <a:pPr latinLnBrk="1"/>
          <a:endParaRPr lang="ko-KR" altLang="en-US"/>
        </a:p>
      </dgm:t>
    </dgm:pt>
    <dgm:pt modelId="{AAB5C4A9-13C8-480C-936E-5225622A8301}" type="sibTrans" cxnId="{E578CB97-0CCE-49FB-B54E-46ED425D5431}">
      <dgm:prSet/>
      <dgm:spPr/>
      <dgm:t>
        <a:bodyPr/>
        <a:lstStyle/>
        <a:p>
          <a:pPr latinLnBrk="1"/>
          <a:endParaRPr lang="ko-KR" altLang="en-US"/>
        </a:p>
      </dgm:t>
    </dgm:pt>
    <dgm:pt modelId="{7491F666-EE28-44F8-9B99-E94CD32916AC}" type="pres">
      <dgm:prSet presAssocID="{73A4F584-EDD4-4D39-A1D0-19F1860FA1B5}" presName="linear" presStyleCnt="0">
        <dgm:presLayoutVars>
          <dgm:dir/>
          <dgm:animLvl val="lvl"/>
          <dgm:resizeHandles val="exact"/>
        </dgm:presLayoutVars>
      </dgm:prSet>
      <dgm:spPr/>
    </dgm:pt>
    <dgm:pt modelId="{6EA1CF76-7B55-4626-8A09-398C0DF3282D}" type="pres">
      <dgm:prSet presAssocID="{840F3C01-8670-4BD1-88B0-5A46B6D1371B}" presName="parentLin" presStyleCnt="0"/>
      <dgm:spPr/>
    </dgm:pt>
    <dgm:pt modelId="{B5CCA5EF-E708-4957-862D-26E82490A149}" type="pres">
      <dgm:prSet presAssocID="{840F3C01-8670-4BD1-88B0-5A46B6D1371B}" presName="parentLeftMargin" presStyleLbl="node1" presStyleIdx="0" presStyleCnt="1"/>
      <dgm:spPr/>
    </dgm:pt>
    <dgm:pt modelId="{C9390279-2D45-48F9-8732-2EC2E9568514}" type="pres">
      <dgm:prSet presAssocID="{840F3C01-8670-4BD1-88B0-5A46B6D1371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C380EA1F-89D3-408F-99F3-91CEFC25452A}" type="pres">
      <dgm:prSet presAssocID="{840F3C01-8670-4BD1-88B0-5A46B6D1371B}" presName="negativeSpace" presStyleCnt="0"/>
      <dgm:spPr/>
    </dgm:pt>
    <dgm:pt modelId="{466F4158-432D-45DA-BAE5-FC5DD3393A3D}" type="pres">
      <dgm:prSet presAssocID="{840F3C01-8670-4BD1-88B0-5A46B6D1371B}" presName="childText" presStyleLbl="conFgAcc1" presStyleIdx="0" presStyleCnt="1" custLinFactNeighborX="-46775" custLinFactNeighborY="84938">
        <dgm:presLayoutVars>
          <dgm:bulletEnabled val="1"/>
        </dgm:presLayoutVars>
      </dgm:prSet>
      <dgm:spPr/>
    </dgm:pt>
  </dgm:ptLst>
  <dgm:cxnLst>
    <dgm:cxn modelId="{456B8708-24C3-4519-949D-272D1D7868C0}" type="presOf" srcId="{73A4F584-EDD4-4D39-A1D0-19F1860FA1B5}" destId="{7491F666-EE28-44F8-9B99-E94CD32916AC}" srcOrd="0" destOrd="0" presId="urn:microsoft.com/office/officeart/2005/8/layout/list1"/>
    <dgm:cxn modelId="{6D10EE1D-5DE7-4D6A-B560-F9DA69B26449}" type="presOf" srcId="{B3F4F581-FE7E-464C-89BF-9BB007A1A104}" destId="{466F4158-432D-45DA-BAE5-FC5DD3393A3D}" srcOrd="0" destOrd="1" presId="urn:microsoft.com/office/officeart/2005/8/layout/list1"/>
    <dgm:cxn modelId="{3A208331-F0AF-46FC-B601-5AA6F5FD2189}" type="presOf" srcId="{E0487839-E002-40F3-95A3-6605E4600526}" destId="{466F4158-432D-45DA-BAE5-FC5DD3393A3D}" srcOrd="0" destOrd="2" presId="urn:microsoft.com/office/officeart/2005/8/layout/list1"/>
    <dgm:cxn modelId="{074B233D-13FC-448E-98C2-D6B2CF7DEA28}" srcId="{840F3C01-8670-4BD1-88B0-5A46B6D1371B}" destId="{B3F4F581-FE7E-464C-89BF-9BB007A1A104}" srcOrd="1" destOrd="0" parTransId="{51D108D8-119D-46DF-B068-6D893357C680}" sibTransId="{DFF05BE2-BA04-4148-B238-4B675DB9F824}"/>
    <dgm:cxn modelId="{2FC5E847-D032-466C-A52D-66FF98465717}" type="presOf" srcId="{91F2F1F0-433E-4F75-B1FB-3315BB696376}" destId="{466F4158-432D-45DA-BAE5-FC5DD3393A3D}" srcOrd="0" destOrd="0" presId="urn:microsoft.com/office/officeart/2005/8/layout/list1"/>
    <dgm:cxn modelId="{65ABAB78-7B41-477E-AF69-1F582B626649}" srcId="{73A4F584-EDD4-4D39-A1D0-19F1860FA1B5}" destId="{840F3C01-8670-4BD1-88B0-5A46B6D1371B}" srcOrd="0" destOrd="0" parTransId="{FED07901-C1CE-43AF-8BCC-C38050A380C7}" sibTransId="{F1236942-1771-41CA-988F-4BFB9BC40189}"/>
    <dgm:cxn modelId="{FBF73A8B-541B-4342-BCAF-9DAC1588E215}" type="presOf" srcId="{840F3C01-8670-4BD1-88B0-5A46B6D1371B}" destId="{C9390279-2D45-48F9-8732-2EC2E9568514}" srcOrd="1" destOrd="0" presId="urn:microsoft.com/office/officeart/2005/8/layout/list1"/>
    <dgm:cxn modelId="{E578CB97-0CCE-49FB-B54E-46ED425D5431}" srcId="{840F3C01-8670-4BD1-88B0-5A46B6D1371B}" destId="{F275FB69-498F-4A19-9A44-CBB072E834EF}" srcOrd="3" destOrd="0" parTransId="{3CD6E036-CE5A-4026-9436-769F7872A034}" sibTransId="{AAB5C4A9-13C8-480C-936E-5225622A8301}"/>
    <dgm:cxn modelId="{9E9B33B3-4D80-48A1-B10E-66A1571F840E}" type="presOf" srcId="{F275FB69-498F-4A19-9A44-CBB072E834EF}" destId="{466F4158-432D-45DA-BAE5-FC5DD3393A3D}" srcOrd="0" destOrd="3" presId="urn:microsoft.com/office/officeart/2005/8/layout/list1"/>
    <dgm:cxn modelId="{E882DAF3-BC00-4F07-A3DF-01A5ED6117B1}" srcId="{840F3C01-8670-4BD1-88B0-5A46B6D1371B}" destId="{E0487839-E002-40F3-95A3-6605E4600526}" srcOrd="2" destOrd="0" parTransId="{17A54440-1057-4471-A487-A8706C820AD1}" sibTransId="{A0FAEEBB-1AE5-432C-BE60-1720D5115CEF}"/>
    <dgm:cxn modelId="{1AEA30F7-651B-46F3-B12A-AD9F47C4CADD}" srcId="{840F3C01-8670-4BD1-88B0-5A46B6D1371B}" destId="{91F2F1F0-433E-4F75-B1FB-3315BB696376}" srcOrd="0" destOrd="0" parTransId="{43FF9BD8-77C4-4A42-B3D7-D89C45EF9E78}" sibTransId="{CD1BCDAF-4A35-4F6A-BD8F-7F09A177A3BE}"/>
    <dgm:cxn modelId="{C3FE8EFA-FC00-4283-8C46-9141F8ACBDDA}" type="presOf" srcId="{840F3C01-8670-4BD1-88B0-5A46B6D1371B}" destId="{B5CCA5EF-E708-4957-862D-26E82490A149}" srcOrd="0" destOrd="0" presId="urn:microsoft.com/office/officeart/2005/8/layout/list1"/>
    <dgm:cxn modelId="{2515FB2A-1CC6-4654-8AB0-6562E9C4FA41}" type="presParOf" srcId="{7491F666-EE28-44F8-9B99-E94CD32916AC}" destId="{6EA1CF76-7B55-4626-8A09-398C0DF3282D}" srcOrd="0" destOrd="0" presId="urn:microsoft.com/office/officeart/2005/8/layout/list1"/>
    <dgm:cxn modelId="{4D7737A4-228C-4553-BBF2-78FB6E395FD5}" type="presParOf" srcId="{6EA1CF76-7B55-4626-8A09-398C0DF3282D}" destId="{B5CCA5EF-E708-4957-862D-26E82490A149}" srcOrd="0" destOrd="0" presId="urn:microsoft.com/office/officeart/2005/8/layout/list1"/>
    <dgm:cxn modelId="{8CABD634-28FE-4BD2-A988-03B3C3A5A036}" type="presParOf" srcId="{6EA1CF76-7B55-4626-8A09-398C0DF3282D}" destId="{C9390279-2D45-48F9-8732-2EC2E9568514}" srcOrd="1" destOrd="0" presId="urn:microsoft.com/office/officeart/2005/8/layout/list1"/>
    <dgm:cxn modelId="{C20A4406-DDB6-499A-988A-BE68B13EFD1E}" type="presParOf" srcId="{7491F666-EE28-44F8-9B99-E94CD32916AC}" destId="{C380EA1F-89D3-408F-99F3-91CEFC25452A}" srcOrd="1" destOrd="0" presId="urn:microsoft.com/office/officeart/2005/8/layout/list1"/>
    <dgm:cxn modelId="{66496465-BF16-4884-8072-74C315892233}" type="presParOf" srcId="{7491F666-EE28-44F8-9B99-E94CD32916AC}" destId="{466F4158-432D-45DA-BAE5-FC5DD3393A3D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6AF638-9663-489B-BD2C-C47C6F10C0C0}">
      <dsp:nvSpPr>
        <dsp:cNvPr id="0" name=""/>
        <dsp:cNvSpPr/>
      </dsp:nvSpPr>
      <dsp:spPr>
        <a:xfrm>
          <a:off x="782250" y="0"/>
          <a:ext cx="8865502" cy="1100629"/>
        </a:xfrm>
        <a:prstGeom prst="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1F7DEE-4505-4E08-821A-030473C4AF6C}">
      <dsp:nvSpPr>
        <dsp:cNvPr id="0" name=""/>
        <dsp:cNvSpPr/>
      </dsp:nvSpPr>
      <dsp:spPr>
        <a:xfrm>
          <a:off x="159" y="348978"/>
          <a:ext cx="2257551" cy="402671"/>
        </a:xfrm>
        <a:prstGeom prst="roundRect">
          <a:avLst/>
        </a:prstGeom>
        <a:solidFill>
          <a:srgbClr val="5480C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 err="1"/>
            <a:t>애플리캐이션</a:t>
          </a:r>
          <a:r>
            <a:rPr lang="ko-KR" altLang="en-US" sz="1600" kern="1200" dirty="0"/>
            <a:t> </a:t>
          </a:r>
        </a:p>
      </dsp:txBody>
      <dsp:txXfrm>
        <a:off x="19816" y="368635"/>
        <a:ext cx="2218237" cy="363357"/>
      </dsp:txXfrm>
    </dsp:sp>
    <dsp:sp modelId="{31744AA7-3F6F-4F5D-9D15-28AB5BCF7902}">
      <dsp:nvSpPr>
        <dsp:cNvPr id="0" name=""/>
        <dsp:cNvSpPr/>
      </dsp:nvSpPr>
      <dsp:spPr>
        <a:xfrm>
          <a:off x="2724203" y="348978"/>
          <a:ext cx="2257551" cy="402671"/>
        </a:xfrm>
        <a:prstGeom prst="roundRect">
          <a:avLst/>
        </a:prstGeom>
        <a:solidFill>
          <a:srgbClr val="5480C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/>
            <a:t>미디어 </a:t>
          </a:r>
        </a:p>
      </dsp:txBody>
      <dsp:txXfrm>
        <a:off x="2743860" y="368635"/>
        <a:ext cx="2218237" cy="363357"/>
      </dsp:txXfrm>
    </dsp:sp>
    <dsp:sp modelId="{6B14990A-F0C6-4778-A93E-367F4BEE3C65}">
      <dsp:nvSpPr>
        <dsp:cNvPr id="0" name=""/>
        <dsp:cNvSpPr/>
      </dsp:nvSpPr>
      <dsp:spPr>
        <a:xfrm>
          <a:off x="5448247" y="348978"/>
          <a:ext cx="2257551" cy="402671"/>
        </a:xfrm>
        <a:prstGeom prst="roundRect">
          <a:avLst/>
        </a:prstGeom>
        <a:solidFill>
          <a:srgbClr val="5480C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/>
            <a:t>딥러닝 </a:t>
          </a:r>
        </a:p>
      </dsp:txBody>
      <dsp:txXfrm>
        <a:off x="5467904" y="368635"/>
        <a:ext cx="2218237" cy="363357"/>
      </dsp:txXfrm>
    </dsp:sp>
    <dsp:sp modelId="{6AA07354-6AC5-4DAF-BA15-4A0594B7361B}">
      <dsp:nvSpPr>
        <dsp:cNvPr id="0" name=""/>
        <dsp:cNvSpPr/>
      </dsp:nvSpPr>
      <dsp:spPr>
        <a:xfrm>
          <a:off x="8172291" y="348978"/>
          <a:ext cx="2257551" cy="402671"/>
        </a:xfrm>
        <a:prstGeom prst="roundRect">
          <a:avLst/>
        </a:prstGeom>
        <a:solidFill>
          <a:srgbClr val="5480C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 err="1"/>
            <a:t>머신러닝</a:t>
          </a:r>
          <a:r>
            <a:rPr lang="ko-KR" altLang="en-US" sz="1600" kern="1200" dirty="0"/>
            <a:t> </a:t>
          </a:r>
        </a:p>
      </dsp:txBody>
      <dsp:txXfrm>
        <a:off x="8191948" y="368635"/>
        <a:ext cx="2218237" cy="3633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6AF638-9663-489B-BD2C-C47C6F10C0C0}">
      <dsp:nvSpPr>
        <dsp:cNvPr id="0" name=""/>
        <dsp:cNvSpPr/>
      </dsp:nvSpPr>
      <dsp:spPr>
        <a:xfrm>
          <a:off x="782250" y="0"/>
          <a:ext cx="8865502" cy="1100629"/>
        </a:xfrm>
        <a:prstGeom prst="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1F7DEE-4505-4E08-821A-030473C4AF6C}">
      <dsp:nvSpPr>
        <dsp:cNvPr id="0" name=""/>
        <dsp:cNvSpPr/>
      </dsp:nvSpPr>
      <dsp:spPr>
        <a:xfrm>
          <a:off x="159" y="348978"/>
          <a:ext cx="2257551" cy="402671"/>
        </a:xfrm>
        <a:prstGeom prst="roundRect">
          <a:avLst/>
        </a:prstGeom>
        <a:solidFill>
          <a:srgbClr val="5480C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 err="1"/>
            <a:t>애플리캐이션</a:t>
          </a:r>
          <a:r>
            <a:rPr lang="ko-KR" altLang="en-US" sz="1600" kern="1200" dirty="0"/>
            <a:t> </a:t>
          </a:r>
        </a:p>
      </dsp:txBody>
      <dsp:txXfrm>
        <a:off x="19816" y="368635"/>
        <a:ext cx="2218237" cy="363357"/>
      </dsp:txXfrm>
    </dsp:sp>
    <dsp:sp modelId="{31744AA7-3F6F-4F5D-9D15-28AB5BCF7902}">
      <dsp:nvSpPr>
        <dsp:cNvPr id="0" name=""/>
        <dsp:cNvSpPr/>
      </dsp:nvSpPr>
      <dsp:spPr>
        <a:xfrm>
          <a:off x="2724203" y="348978"/>
          <a:ext cx="2257551" cy="402671"/>
        </a:xfrm>
        <a:prstGeom prst="roundRect">
          <a:avLst/>
        </a:prstGeom>
        <a:solidFill>
          <a:srgbClr val="5480C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/>
            <a:t>미디어 </a:t>
          </a:r>
        </a:p>
      </dsp:txBody>
      <dsp:txXfrm>
        <a:off x="2743860" y="368635"/>
        <a:ext cx="2218237" cy="363357"/>
      </dsp:txXfrm>
    </dsp:sp>
    <dsp:sp modelId="{6B14990A-F0C6-4778-A93E-367F4BEE3C65}">
      <dsp:nvSpPr>
        <dsp:cNvPr id="0" name=""/>
        <dsp:cNvSpPr/>
      </dsp:nvSpPr>
      <dsp:spPr>
        <a:xfrm>
          <a:off x="5448247" y="348978"/>
          <a:ext cx="2257551" cy="402671"/>
        </a:xfrm>
        <a:prstGeom prst="roundRect">
          <a:avLst/>
        </a:prstGeom>
        <a:solidFill>
          <a:srgbClr val="5480C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/>
            <a:t>딥러닝 </a:t>
          </a:r>
        </a:p>
      </dsp:txBody>
      <dsp:txXfrm>
        <a:off x="5467904" y="368635"/>
        <a:ext cx="2218237" cy="363357"/>
      </dsp:txXfrm>
    </dsp:sp>
    <dsp:sp modelId="{6AA07354-6AC5-4DAF-BA15-4A0594B7361B}">
      <dsp:nvSpPr>
        <dsp:cNvPr id="0" name=""/>
        <dsp:cNvSpPr/>
      </dsp:nvSpPr>
      <dsp:spPr>
        <a:xfrm>
          <a:off x="8172291" y="348978"/>
          <a:ext cx="2257551" cy="402671"/>
        </a:xfrm>
        <a:prstGeom prst="roundRect">
          <a:avLst/>
        </a:prstGeom>
        <a:solidFill>
          <a:srgbClr val="5480C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 err="1"/>
            <a:t>머신러닝</a:t>
          </a:r>
          <a:r>
            <a:rPr lang="ko-KR" altLang="en-US" sz="1600" kern="1200" dirty="0"/>
            <a:t> </a:t>
          </a:r>
        </a:p>
      </dsp:txBody>
      <dsp:txXfrm>
        <a:off x="8191948" y="368635"/>
        <a:ext cx="2218237" cy="3633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2E1D82-5D2C-46E5-894E-4D377C11C59A}">
      <dsp:nvSpPr>
        <dsp:cNvPr id="0" name=""/>
        <dsp:cNvSpPr/>
      </dsp:nvSpPr>
      <dsp:spPr>
        <a:xfrm>
          <a:off x="1558" y="1098986"/>
          <a:ext cx="3608816" cy="2666901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l="-8000" r="-8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C6D0D9-66E4-44CB-B46E-83538038D2F5}">
      <dsp:nvSpPr>
        <dsp:cNvPr id="0" name=""/>
        <dsp:cNvSpPr/>
      </dsp:nvSpPr>
      <dsp:spPr>
        <a:xfrm>
          <a:off x="731000" y="3409302"/>
          <a:ext cx="3109724" cy="493372"/>
        </a:xfrm>
        <a:prstGeom prst="rect">
          <a:avLst/>
        </a:prstGeom>
        <a:solidFill>
          <a:schemeClr val="accent5">
            <a:alpha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ko-KR" altLang="en-US" sz="1600" kern="1200" dirty="0" err="1"/>
            <a:t>머신러닝과</a:t>
          </a:r>
          <a:r>
            <a:rPr lang="ko-KR" altLang="en-US" sz="1600" kern="1200" dirty="0"/>
            <a:t> 딥러닝 알고리즘 사용</a:t>
          </a:r>
        </a:p>
      </dsp:txBody>
      <dsp:txXfrm>
        <a:off x="731000" y="3409302"/>
        <a:ext cx="3109724" cy="493372"/>
      </dsp:txXfrm>
    </dsp:sp>
    <dsp:sp modelId="{933035F2-0DD6-403B-81DB-18740205A8D2}">
      <dsp:nvSpPr>
        <dsp:cNvPr id="0" name=""/>
        <dsp:cNvSpPr/>
      </dsp:nvSpPr>
      <dsp:spPr>
        <a:xfrm>
          <a:off x="4318823" y="1098986"/>
          <a:ext cx="3608816" cy="2666901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l="-15000" r="-1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4CD775-2217-49E0-ADB1-03F21BD7BFF1}">
      <dsp:nvSpPr>
        <dsp:cNvPr id="0" name=""/>
        <dsp:cNvSpPr/>
      </dsp:nvSpPr>
      <dsp:spPr>
        <a:xfrm>
          <a:off x="5048265" y="3409302"/>
          <a:ext cx="3109724" cy="493372"/>
        </a:xfrm>
        <a:prstGeom prst="rect">
          <a:avLst/>
        </a:prstGeom>
        <a:solidFill>
          <a:schemeClr val="accent5">
            <a:alpha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ko-KR" altLang="en-US" sz="1600" kern="1200" dirty="0"/>
            <a:t>영상기반 분석</a:t>
          </a:r>
        </a:p>
      </dsp:txBody>
      <dsp:txXfrm>
        <a:off x="5048265" y="3409302"/>
        <a:ext cx="3109724" cy="4933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6F4158-432D-45DA-BAE5-FC5DD3393A3D}">
      <dsp:nvSpPr>
        <dsp:cNvPr id="0" name=""/>
        <dsp:cNvSpPr/>
      </dsp:nvSpPr>
      <dsp:spPr>
        <a:xfrm>
          <a:off x="0" y="253950"/>
          <a:ext cx="3896840" cy="14883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2438" tIns="312420" rIns="302438" bIns="85344" numCol="1" spcCol="1270" anchor="t" anchorCtr="0">
          <a:noAutofit/>
        </a:bodyPr>
        <a:lstStyle/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카메라 영상분석을 통해 동작의 오차 수치화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객관적 피드백 제공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우수선수의 빅데이터 분석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영상분석으로 상해 예방 효과</a:t>
          </a:r>
        </a:p>
      </dsp:txBody>
      <dsp:txXfrm>
        <a:off x="0" y="253950"/>
        <a:ext cx="3896840" cy="1488375"/>
      </dsp:txXfrm>
    </dsp:sp>
    <dsp:sp modelId="{C9390279-2D45-48F9-8732-2EC2E9568514}">
      <dsp:nvSpPr>
        <dsp:cNvPr id="0" name=""/>
        <dsp:cNvSpPr/>
      </dsp:nvSpPr>
      <dsp:spPr>
        <a:xfrm>
          <a:off x="194842" y="32550"/>
          <a:ext cx="2727788" cy="442800"/>
        </a:xfrm>
        <a:prstGeom prst="roundRect">
          <a:avLst/>
        </a:prstGeom>
        <a:solidFill>
          <a:srgbClr val="5B79A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3104" tIns="0" rIns="103104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정량적 효과</a:t>
          </a:r>
        </a:p>
      </dsp:txBody>
      <dsp:txXfrm>
        <a:off x="216458" y="54166"/>
        <a:ext cx="2684556" cy="399568"/>
      </dsp:txXfrm>
    </dsp:sp>
    <dsp:sp modelId="{779A5AAD-385C-416D-A21C-7136B861D9B3}">
      <dsp:nvSpPr>
        <dsp:cNvPr id="0" name=""/>
        <dsp:cNvSpPr/>
      </dsp:nvSpPr>
      <dsp:spPr>
        <a:xfrm>
          <a:off x="0" y="2044726"/>
          <a:ext cx="3896840" cy="1701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50000"/>
              <a:hueOff val="674477"/>
              <a:satOff val="-10930"/>
              <a:lumOff val="45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2438" tIns="312420" rIns="302438" bIns="85344" numCol="1" spcCol="1270" anchor="t" anchorCtr="0">
          <a:noAutofit/>
        </a:bodyPr>
        <a:lstStyle/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선수들은 모션 마커를 부착하지 않고 측정해 편리성 향상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정해진 공간에서 측정 </a:t>
          </a:r>
          <a:r>
            <a:rPr lang="ko-KR" altLang="en-US" sz="1200" kern="1200" dirty="0" err="1"/>
            <a:t>제한점</a:t>
          </a:r>
          <a:r>
            <a:rPr lang="ko-KR" altLang="en-US" sz="1200" kern="1200" dirty="0"/>
            <a:t> 극복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현장에서 바로 측정 데이터를 통해 선수들의 경기력 향상 </a:t>
          </a:r>
        </a:p>
      </dsp:txBody>
      <dsp:txXfrm>
        <a:off x="0" y="2044726"/>
        <a:ext cx="3896840" cy="1701000"/>
      </dsp:txXfrm>
    </dsp:sp>
    <dsp:sp modelId="{76667286-54D5-483A-8AC3-90BCD3C51D3A}">
      <dsp:nvSpPr>
        <dsp:cNvPr id="0" name=""/>
        <dsp:cNvSpPr/>
      </dsp:nvSpPr>
      <dsp:spPr>
        <a:xfrm>
          <a:off x="194842" y="1823326"/>
          <a:ext cx="2727788" cy="442800"/>
        </a:xfrm>
        <a:prstGeom prst="roundRect">
          <a:avLst/>
        </a:prstGeom>
        <a:solidFill>
          <a:srgbClr val="4984C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3104" tIns="0" rIns="103104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정성적 효과</a:t>
          </a:r>
        </a:p>
      </dsp:txBody>
      <dsp:txXfrm>
        <a:off x="216458" y="1844942"/>
        <a:ext cx="2684556" cy="39956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6F4158-432D-45DA-BAE5-FC5DD3393A3D}">
      <dsp:nvSpPr>
        <dsp:cNvPr id="0" name=""/>
        <dsp:cNvSpPr/>
      </dsp:nvSpPr>
      <dsp:spPr>
        <a:xfrm>
          <a:off x="0" y="225048"/>
          <a:ext cx="3896840" cy="1433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2438" tIns="270764" rIns="302438" bIns="85344" numCol="1" spcCol="1270" anchor="t" anchorCtr="0">
          <a:noAutofit/>
        </a:bodyPr>
        <a:lstStyle/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200" kern="1200" dirty="0"/>
            <a:t>‘TUFLY’ </a:t>
          </a:r>
          <a:r>
            <a:rPr lang="ko-KR" altLang="en-US" sz="1200" kern="1200" dirty="0"/>
            <a:t>벤처기업 협업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대학연합 창업 캠프 참가 및  수상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창업 아이디어톤 경진대회 수상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창업동아리 활동</a:t>
          </a:r>
        </a:p>
      </dsp:txBody>
      <dsp:txXfrm>
        <a:off x="0" y="225048"/>
        <a:ext cx="3896840" cy="1433250"/>
      </dsp:txXfrm>
    </dsp:sp>
    <dsp:sp modelId="{C9390279-2D45-48F9-8732-2EC2E9568514}">
      <dsp:nvSpPr>
        <dsp:cNvPr id="0" name=""/>
        <dsp:cNvSpPr/>
      </dsp:nvSpPr>
      <dsp:spPr>
        <a:xfrm>
          <a:off x="194842" y="16584"/>
          <a:ext cx="2727788" cy="383760"/>
        </a:xfrm>
        <a:prstGeom prst="roundRect">
          <a:avLst/>
        </a:prstGeom>
        <a:solidFill>
          <a:srgbClr val="5B79A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3104" tIns="0" rIns="103104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 err="1"/>
            <a:t>안동대</a:t>
          </a:r>
          <a:r>
            <a:rPr lang="ko-KR" altLang="en-US" sz="1400" kern="1200" dirty="0"/>
            <a:t> 체육학과 실험실</a:t>
          </a:r>
        </a:p>
      </dsp:txBody>
      <dsp:txXfrm>
        <a:off x="213576" y="35318"/>
        <a:ext cx="2690320" cy="34629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6F4158-432D-45DA-BAE5-FC5DD3393A3D}">
      <dsp:nvSpPr>
        <dsp:cNvPr id="0" name=""/>
        <dsp:cNvSpPr/>
      </dsp:nvSpPr>
      <dsp:spPr>
        <a:xfrm>
          <a:off x="0" y="225048"/>
          <a:ext cx="3355030" cy="1433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0388" tIns="270764" rIns="260388" bIns="85344" numCol="1" spcCol="1270" anchor="t" anchorCtr="0">
          <a:noAutofit/>
        </a:bodyPr>
        <a:lstStyle/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 err="1"/>
            <a:t>코에듀</a:t>
          </a:r>
          <a:r>
            <a:rPr lang="ko-KR" altLang="en-US" sz="1200" kern="1200" dirty="0"/>
            <a:t> </a:t>
          </a:r>
          <a:r>
            <a:rPr lang="ko-KR" altLang="en-US" sz="1200" kern="1200" dirty="0" err="1"/>
            <a:t>캡스톤디자인</a:t>
          </a:r>
          <a:r>
            <a:rPr lang="ko-KR" altLang="en-US" sz="1200" kern="1200" dirty="0"/>
            <a:t> 대상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공학페스티벌 산업통상지원부 </a:t>
          </a:r>
          <a:r>
            <a:rPr lang="ko-KR" altLang="en-US" sz="1200" kern="1200" dirty="0" err="1"/>
            <a:t>장관상</a:t>
          </a:r>
          <a:r>
            <a:rPr lang="ko-KR" altLang="en-US" sz="1200" kern="1200" dirty="0"/>
            <a:t> 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한국 산학 협력학회 우수상 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/>
            <a:t>영상 프로세싱 개발 자문 </a:t>
          </a:r>
        </a:p>
      </dsp:txBody>
      <dsp:txXfrm>
        <a:off x="0" y="225048"/>
        <a:ext cx="3355030" cy="1433250"/>
      </dsp:txXfrm>
    </dsp:sp>
    <dsp:sp modelId="{C9390279-2D45-48F9-8732-2EC2E9568514}">
      <dsp:nvSpPr>
        <dsp:cNvPr id="0" name=""/>
        <dsp:cNvSpPr/>
      </dsp:nvSpPr>
      <dsp:spPr>
        <a:xfrm>
          <a:off x="167751" y="16584"/>
          <a:ext cx="2348521" cy="383760"/>
        </a:xfrm>
        <a:prstGeom prst="roundRect">
          <a:avLst/>
        </a:prstGeom>
        <a:solidFill>
          <a:srgbClr val="5B79A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769" tIns="0" rIns="88769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 err="1"/>
            <a:t>안동대</a:t>
          </a:r>
          <a:r>
            <a:rPr lang="ko-KR" altLang="en-US" sz="1400" kern="1200" dirty="0"/>
            <a:t> 전자공학과 실험실</a:t>
          </a:r>
        </a:p>
      </dsp:txBody>
      <dsp:txXfrm>
        <a:off x="186485" y="35318"/>
        <a:ext cx="2311053" cy="3462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AAA617-F95A-4823-9A84-26B4DDA2790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17C5F0-ED73-48B6-A8B9-739FAB0C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856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38.gif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jpg>
</file>

<file path=ppt/media/image5.gif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98433-66F6-4457-B5C5-6D8FEC759C0D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9B883-BB40-4E16-8761-D22510C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15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tmvhcm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4FC390-F541-084B-BEFE-0C6C282786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66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김효진팀장</a:t>
            </a:r>
            <a:r>
              <a:rPr lang="ko-KR" altLang="en-US" dirty="0"/>
              <a:t> 외 </a:t>
            </a:r>
            <a:r>
              <a:rPr lang="en-US" altLang="ko-KR" dirty="0"/>
              <a:t>4</a:t>
            </a:r>
            <a:r>
              <a:rPr lang="ko-KR" altLang="en-US" dirty="0"/>
              <a:t>명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61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픽퍼포먼스는</a:t>
            </a:r>
            <a:r>
              <a:rPr lang="ko-KR" altLang="en-US" dirty="0"/>
              <a:t> 최상의 수행이라는 의미입니다</a:t>
            </a:r>
            <a:r>
              <a:rPr lang="en-US" altLang="ko-KR" dirty="0"/>
              <a:t>. </a:t>
            </a:r>
            <a:r>
              <a:rPr lang="ko-KR" altLang="en-US" dirty="0"/>
              <a:t>저희는</a:t>
            </a:r>
            <a:r>
              <a:rPr lang="en-US" dirty="0"/>
              <a:t> AI</a:t>
            </a:r>
            <a:r>
              <a:rPr lang="ko-KR" altLang="en-US" dirty="0"/>
              <a:t> 스포츠 동작 분석을 통해 선수들이 최상의 수행을 도울 수 있는 전문 기업이 되겠습니다</a:t>
            </a:r>
            <a:r>
              <a:rPr lang="en-US" altLang="ko-KR" dirty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F2A00-BE8E-4CC2-8090-5D4D31802D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461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28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925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0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적외선 영상분석을 위해서는 선수들에게 </a:t>
            </a:r>
            <a:endParaRPr lang="en-US" altLang="ko-KR" dirty="0"/>
          </a:p>
          <a:p>
            <a:r>
              <a:rPr lang="ko-KR" altLang="en-US" dirty="0"/>
              <a:t>영상 촬영 분석은 사람이 손수 </a:t>
            </a:r>
            <a:r>
              <a:rPr lang="ko-KR" altLang="en-US" dirty="0" err="1"/>
              <a:t>일일히</a:t>
            </a:r>
            <a:r>
              <a:rPr lang="ko-KR" altLang="en-US" dirty="0"/>
              <a:t> 작업하여 </a:t>
            </a:r>
            <a:r>
              <a:rPr lang="ko-KR" altLang="en-US" dirty="0" err="1"/>
              <a:t>오랜시간이</a:t>
            </a:r>
            <a:r>
              <a:rPr lang="ko-KR" altLang="en-US" dirty="0"/>
              <a:t> 걸린 뿐더러 선수들에게 </a:t>
            </a:r>
            <a:r>
              <a:rPr lang="ko-KR" altLang="en-US" dirty="0" err="1"/>
              <a:t>적외서</a:t>
            </a:r>
            <a:r>
              <a:rPr lang="ko-KR" altLang="en-US" dirty="0"/>
              <a:t> 마커를 이용해 분석해 불편함과 자료를 실시간으로 제공받지 못한다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87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적외선 영상분석을 위해서는 선수들에게 </a:t>
            </a:r>
            <a:endParaRPr lang="en-US" altLang="ko-KR" dirty="0"/>
          </a:p>
          <a:p>
            <a:r>
              <a:rPr lang="ko-KR" altLang="en-US" dirty="0"/>
              <a:t>영상 촬영 분석은 사람이 손수 </a:t>
            </a:r>
            <a:r>
              <a:rPr lang="ko-KR" altLang="en-US" dirty="0" err="1"/>
              <a:t>일일히</a:t>
            </a:r>
            <a:r>
              <a:rPr lang="ko-KR" altLang="en-US" dirty="0"/>
              <a:t> 작업하여 </a:t>
            </a:r>
            <a:r>
              <a:rPr lang="ko-KR" altLang="en-US" dirty="0" err="1"/>
              <a:t>오랜시간이</a:t>
            </a:r>
            <a:r>
              <a:rPr lang="ko-KR" altLang="en-US" dirty="0"/>
              <a:t> 걸린 뿐더러 선수들에게 </a:t>
            </a:r>
            <a:r>
              <a:rPr lang="ko-KR" altLang="en-US" dirty="0" err="1"/>
              <a:t>적외서</a:t>
            </a:r>
            <a:r>
              <a:rPr lang="ko-KR" altLang="en-US" dirty="0"/>
              <a:t> 마커를 이용해 분석해 불편함과 자료를 실시간으로 제공받지 못한다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43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적외선 영상분석을 위해서는 선수들에게 </a:t>
            </a:r>
            <a:endParaRPr lang="en-US" altLang="ko-KR" dirty="0"/>
          </a:p>
          <a:p>
            <a:r>
              <a:rPr lang="ko-KR" altLang="en-US" dirty="0"/>
              <a:t>영상 촬영 분석은 사람이 손수 </a:t>
            </a:r>
            <a:r>
              <a:rPr lang="ko-KR" altLang="en-US" dirty="0" err="1"/>
              <a:t>일일히</a:t>
            </a:r>
            <a:r>
              <a:rPr lang="ko-KR" altLang="en-US" dirty="0"/>
              <a:t> 작업하여 </a:t>
            </a:r>
            <a:r>
              <a:rPr lang="ko-KR" altLang="en-US" dirty="0" err="1"/>
              <a:t>오랜시간이</a:t>
            </a:r>
            <a:r>
              <a:rPr lang="ko-KR" altLang="en-US" dirty="0"/>
              <a:t> 걸린 뿐더러 선수들에게 </a:t>
            </a:r>
            <a:r>
              <a:rPr lang="ko-KR" altLang="en-US" dirty="0" err="1"/>
              <a:t>적외서</a:t>
            </a:r>
            <a:r>
              <a:rPr lang="ko-KR" altLang="en-US" dirty="0"/>
              <a:t> 마커를 이용해 분석해 불편함과 자료를 실시간으로 제공받지 못한다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3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788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901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700" dirty="0" err="1"/>
              <a:t>키넥트</a:t>
            </a:r>
            <a:r>
              <a:rPr lang="ko-KR" altLang="en-US" sz="700" dirty="0"/>
              <a:t> 카메라 영상의 </a:t>
            </a:r>
            <a:r>
              <a:rPr lang="en-US" altLang="ko-KR" sz="700" dirty="0"/>
              <a:t>ai </a:t>
            </a:r>
            <a:r>
              <a:rPr lang="ko-KR" altLang="en-US" sz="700" dirty="0"/>
              <a:t>모델을 적용 및 개발을 하고 있고 </a:t>
            </a:r>
            <a:endParaRPr lang="en-US" altLang="ko-KR" sz="700" dirty="0"/>
          </a:p>
          <a:p>
            <a:endParaRPr lang="ko-KR" altLang="en-US" sz="7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9B883-BB40-4E16-8761-D22510CE45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18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08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66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345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953353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6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5434689" y="1654311"/>
            <a:ext cx="1325880" cy="13258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437644" y="4083842"/>
            <a:ext cx="1325880" cy="13258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105436" y="4083842"/>
            <a:ext cx="1325880" cy="13258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 dirty="0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771644" y="4083842"/>
            <a:ext cx="1325880" cy="13258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9425256" y="4061406"/>
            <a:ext cx="1325880" cy="132588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735236" y="659507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11735236" y="659507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11735236" y="659507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446099" y="6196096"/>
            <a:ext cx="554668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696CAF5E-82FD-46C1-8113-274199A6E6F4}" type="slidenum">
              <a:rPr lang="id-ID" sz="1600" b="0" smtClean="0">
                <a:solidFill>
                  <a:schemeClr val="tx1"/>
                </a:solidFill>
                <a:latin typeface="Bebas" pitchFamily="2" charset="0"/>
              </a:rPr>
              <a:pPr algn="ctr"/>
              <a:t>‹#›</a:t>
            </a:fld>
            <a:endParaRPr lang="id-ID" sz="1600" b="0" dirty="0">
              <a:solidFill>
                <a:schemeClr val="tx1"/>
              </a:solidFill>
              <a:latin typeface="Bebas" pitchFamily="2" charset="0"/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11644236" y="6595079"/>
            <a:ext cx="158395" cy="0"/>
          </a:xfrm>
          <a:prstGeom prst="line">
            <a:avLst/>
          </a:prstGeom>
          <a:ln w="444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7890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42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97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2067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564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444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709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06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73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DBCBC3-B911-4785-8EB4-41CF433437D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BA228-E094-41BE-BA04-0AA4697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46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72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73" r:id="rId12"/>
    <p:sldLayoutId id="2147483687" r:id="rId13"/>
    <p:sldLayoutId id="2147483690" r:id="rId14"/>
  </p:sldLayoutIdLst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microsoft.com/office/2007/relationships/hdphoto" Target="../media/hdphoto3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diagramData" Target="../diagrams/data5.xml"/><Relationship Id="rId18" Type="http://schemas.openxmlformats.org/officeDocument/2006/relationships/diagramData" Target="../diagrams/data6.xml"/><Relationship Id="rId3" Type="http://schemas.openxmlformats.org/officeDocument/2006/relationships/image" Target="../media/image42.png"/><Relationship Id="rId21" Type="http://schemas.openxmlformats.org/officeDocument/2006/relationships/diagramColors" Target="../diagrams/colors6.xml"/><Relationship Id="rId7" Type="http://schemas.openxmlformats.org/officeDocument/2006/relationships/image" Target="../media/image45.png"/><Relationship Id="rId12" Type="http://schemas.microsoft.com/office/2007/relationships/hdphoto" Target="../media/hdphoto3.wdp"/><Relationship Id="rId17" Type="http://schemas.microsoft.com/office/2007/relationships/diagramDrawing" Target="../diagrams/drawing5.xml"/><Relationship Id="rId2" Type="http://schemas.openxmlformats.org/officeDocument/2006/relationships/notesSlide" Target="../notesSlides/notesSlide10.xml"/><Relationship Id="rId16" Type="http://schemas.openxmlformats.org/officeDocument/2006/relationships/diagramColors" Target="../diagrams/colors5.xml"/><Relationship Id="rId20" Type="http://schemas.openxmlformats.org/officeDocument/2006/relationships/diagramQuickStyle" Target="../diagrams/quickStyle6.xml"/><Relationship Id="rId1" Type="http://schemas.openxmlformats.org/officeDocument/2006/relationships/slideLayout" Target="../slideLayouts/slideLayout14.xml"/><Relationship Id="rId6" Type="http://schemas.microsoft.com/office/2007/relationships/hdphoto" Target="../media/hdphoto4.wdp"/><Relationship Id="rId11" Type="http://schemas.openxmlformats.org/officeDocument/2006/relationships/image" Target="../media/image32.png"/><Relationship Id="rId5" Type="http://schemas.openxmlformats.org/officeDocument/2006/relationships/image" Target="../media/image44.png"/><Relationship Id="rId15" Type="http://schemas.openxmlformats.org/officeDocument/2006/relationships/diagramQuickStyle" Target="../diagrams/quickStyle5.xml"/><Relationship Id="rId10" Type="http://schemas.openxmlformats.org/officeDocument/2006/relationships/image" Target="../media/image47.png"/><Relationship Id="rId19" Type="http://schemas.openxmlformats.org/officeDocument/2006/relationships/diagramLayout" Target="../diagrams/layout6.xml"/><Relationship Id="rId4" Type="http://schemas.openxmlformats.org/officeDocument/2006/relationships/image" Target="../media/image43.png"/><Relationship Id="rId9" Type="http://schemas.microsoft.com/office/2007/relationships/hdphoto" Target="../media/hdphoto5.wdp"/><Relationship Id="rId14" Type="http://schemas.openxmlformats.org/officeDocument/2006/relationships/diagramLayout" Target="../diagrams/layout5.xml"/><Relationship Id="rId22" Type="http://schemas.microsoft.com/office/2007/relationships/diagramDrawing" Target="../diagrams/drawing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.gif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8.png"/><Relationship Id="rId5" Type="http://schemas.openxmlformats.org/officeDocument/2006/relationships/diagramData" Target="../diagrams/data1.xml"/><Relationship Id="rId10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5.gif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diagramLayout" Target="../diagrams/layout2.xml"/><Relationship Id="rId11" Type="http://schemas.openxmlformats.org/officeDocument/2006/relationships/image" Target="../media/image8.png"/><Relationship Id="rId5" Type="http://schemas.openxmlformats.org/officeDocument/2006/relationships/diagramData" Target="../diagrams/data2.xml"/><Relationship Id="rId10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6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7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microsoft.com/office/2007/relationships/hdphoto" Target="../media/hdphoto2.wdp"/><Relationship Id="rId7" Type="http://schemas.openxmlformats.org/officeDocument/2006/relationships/diagramLayout" Target="../diagrams/layout4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Relationship Id="rId6" Type="http://schemas.openxmlformats.org/officeDocument/2006/relationships/diagramData" Target="../diagrams/data4.xml"/><Relationship Id="rId5" Type="http://schemas.openxmlformats.org/officeDocument/2006/relationships/image" Target="../media/image22.jpeg"/><Relationship Id="rId10" Type="http://schemas.microsoft.com/office/2007/relationships/diagramDrawing" Target="../diagrams/drawing4.xml"/><Relationship Id="rId4" Type="http://schemas.openxmlformats.org/officeDocument/2006/relationships/image" Target="../media/image21.png"/><Relationship Id="rId9" Type="http://schemas.openxmlformats.org/officeDocument/2006/relationships/diagramColors" Target="../diagrams/colors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1">
            <a:extLst>
              <a:ext uri="{FF2B5EF4-FFF2-40B4-BE49-F238E27FC236}">
                <a16:creationId xmlns:a16="http://schemas.microsoft.com/office/drawing/2014/main" id="{1E81EDD1-157F-5751-7275-CDC9E7AE2A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pic>
        <p:nvPicPr>
          <p:cNvPr id="4" name="그림 개체 틀 5">
            <a:extLst>
              <a:ext uri="{FF2B5EF4-FFF2-40B4-BE49-F238E27FC236}">
                <a16:creationId xmlns:a16="http://schemas.microsoft.com/office/drawing/2014/main" id="{15EF42C0-68D4-6C03-099D-04F7B4EC1D5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813" b="7813"/>
          <a:stretch/>
        </p:blipFill>
        <p:spPr>
          <a:xfrm>
            <a:off x="10159" y="0"/>
            <a:ext cx="12192000" cy="6858000"/>
          </a:xfrm>
          <a:prstGeom prst="rect">
            <a:avLst/>
          </a:prstGeom>
        </p:spPr>
      </p:pic>
      <p:sp>
        <p:nvSpPr>
          <p:cNvPr id="16" name="Rectangle 1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016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9000"/>
                </a:schemeClr>
              </a:gs>
              <a:gs pos="100000">
                <a:schemeClr val="tx2">
                  <a:alpha val="86000"/>
                </a:schemeClr>
              </a:gs>
            </a:gsLst>
            <a:lin ang="24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D62D4B-8005-45DB-838E-85B0E9FED496}"/>
              </a:ext>
            </a:extLst>
          </p:cNvPr>
          <p:cNvSpPr txBox="1"/>
          <p:nvPr/>
        </p:nvSpPr>
        <p:spPr>
          <a:xfrm>
            <a:off x="-420235" y="2041870"/>
            <a:ext cx="4114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ko-KR" altLang="en-US" sz="2400" b="1" kern="0" spc="-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스포츠와 기술의 융합 </a:t>
            </a:r>
            <a:endParaRPr lang="en-US" sz="2400" b="1" kern="0" spc="-3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Source Sans Pro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755410-1057-4CED-8714-E616A24DABE9}"/>
              </a:ext>
            </a:extLst>
          </p:cNvPr>
          <p:cNvSpPr txBox="1"/>
          <p:nvPr/>
        </p:nvSpPr>
        <p:spPr>
          <a:xfrm>
            <a:off x="0" y="2479057"/>
            <a:ext cx="8235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4000" b="1" kern="0" spc="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Source Sans Pro" charset="0"/>
              </a:rPr>
              <a:t>3</a:t>
            </a:r>
            <a:r>
              <a:rPr lang="ko-KR" altLang="en-US" sz="4000" b="1" kern="0" spc="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Source Sans Pro" charset="0"/>
              </a:rPr>
              <a:t>차원 동작분석을 통한 탁구선수 경기력 향상 솔루션 </a:t>
            </a:r>
            <a:endParaRPr lang="en-US" sz="4000" b="1" kern="0" spc="3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Source Sans Pro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B2A3A35-6FD2-0EAE-2CF9-9D71F562E621}"/>
              </a:ext>
            </a:extLst>
          </p:cNvPr>
          <p:cNvSpPr/>
          <p:nvPr/>
        </p:nvSpPr>
        <p:spPr>
          <a:xfrm>
            <a:off x="-12268" y="6177280"/>
            <a:ext cx="12211251" cy="680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4822FB5-3413-50A0-BEEA-7784A2917206}"/>
              </a:ext>
            </a:extLst>
          </p:cNvPr>
          <p:cNvSpPr/>
          <p:nvPr/>
        </p:nvSpPr>
        <p:spPr>
          <a:xfrm>
            <a:off x="-14393" y="6181513"/>
            <a:ext cx="12212320" cy="54000"/>
          </a:xfrm>
          <a:prstGeom prst="rect">
            <a:avLst/>
          </a:prstGeom>
          <a:solidFill>
            <a:srgbClr val="4070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07C33AE-E7D2-393D-82AB-D06D8F881512}"/>
              </a:ext>
            </a:extLst>
          </p:cNvPr>
          <p:cNvSpPr/>
          <p:nvPr/>
        </p:nvSpPr>
        <p:spPr>
          <a:xfrm flipV="1">
            <a:off x="579983" y="3812125"/>
            <a:ext cx="7177979" cy="28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4D71107-D166-B6A3-3B2C-B3E2A3E77006}"/>
              </a:ext>
            </a:extLst>
          </p:cNvPr>
          <p:cNvCxnSpPr>
            <a:cxnSpLocks/>
          </p:cNvCxnSpPr>
          <p:nvPr/>
        </p:nvCxnSpPr>
        <p:spPr>
          <a:xfrm>
            <a:off x="2929467" y="6570979"/>
            <a:ext cx="6904566" cy="0"/>
          </a:xfrm>
          <a:prstGeom prst="line">
            <a:avLst/>
          </a:prstGeom>
          <a:ln w="12700">
            <a:solidFill>
              <a:srgbClr val="656D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BC7E055-A4F2-B56C-AC27-B0712905C543}"/>
              </a:ext>
            </a:extLst>
          </p:cNvPr>
          <p:cNvSpPr txBox="1"/>
          <p:nvPr/>
        </p:nvSpPr>
        <p:spPr>
          <a:xfrm>
            <a:off x="844618" y="6336680"/>
            <a:ext cx="3301465" cy="380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Peak Performance </a:t>
            </a:r>
            <a:endParaRPr lang="ko-KR" altLang="en-US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61D2EDB-06A9-FBA4-0F33-25FA1A271C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730" y="6177278"/>
            <a:ext cx="861812" cy="65784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E011707-29C3-5BC2-A88F-2F93B22C3F72}"/>
              </a:ext>
            </a:extLst>
          </p:cNvPr>
          <p:cNvSpPr txBox="1"/>
          <p:nvPr/>
        </p:nvSpPr>
        <p:spPr>
          <a:xfrm>
            <a:off x="9904021" y="6397055"/>
            <a:ext cx="22778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Andong</a:t>
            </a:r>
            <a:r>
              <a:rPr lang="en-US" altLang="ko-KR" sz="14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National University </a:t>
            </a:r>
            <a:endParaRPr lang="ko-KR" altLang="en-US" sz="14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" name="그림 19" descr="원, 어둠, 우주, 예술이(가) 표시된 사진&#10;&#10;자동 생성된 설명">
            <a:extLst>
              <a:ext uri="{FF2B5EF4-FFF2-40B4-BE49-F238E27FC236}">
                <a16:creationId xmlns:a16="http://schemas.microsoft.com/office/drawing/2014/main" id="{EEDF9CF8-39B4-F11C-8788-F730AAD6C59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75" r="19840"/>
          <a:stretch/>
        </p:blipFill>
        <p:spPr>
          <a:xfrm>
            <a:off x="4611961" y="-1"/>
            <a:ext cx="7996042" cy="633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4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55788E7-F5ED-31BF-215C-60B9C02A23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1417" y="1056640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6F8A62F2-024A-CC76-8BA7-899F1507EE50}"/>
              </a:ext>
            </a:extLst>
          </p:cNvPr>
          <p:cNvSpPr/>
          <p:nvPr/>
        </p:nvSpPr>
        <p:spPr>
          <a:xfrm rot="10800000">
            <a:off x="6343943" y="4967176"/>
            <a:ext cx="3931920" cy="195116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36DBB2-528A-306D-249F-C836D405E3CA}"/>
              </a:ext>
            </a:extLst>
          </p:cNvPr>
          <p:cNvSpPr txBox="1"/>
          <p:nvPr/>
        </p:nvSpPr>
        <p:spPr>
          <a:xfrm>
            <a:off x="610884" y="5425442"/>
            <a:ext cx="367792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영상분석을 통한 경기력 향상 필요성 검증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A510D19-510C-3B7C-1D2E-7429FCB723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17" r="6576" b="12834"/>
          <a:stretch/>
        </p:blipFill>
        <p:spPr>
          <a:xfrm>
            <a:off x="979712" y="2858080"/>
            <a:ext cx="2713153" cy="196625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3504DCD5-DFC1-DBDC-0B91-2A8A296C6F43}"/>
              </a:ext>
            </a:extLst>
          </p:cNvPr>
          <p:cNvGrpSpPr/>
          <p:nvPr/>
        </p:nvGrpSpPr>
        <p:grpSpPr>
          <a:xfrm>
            <a:off x="0" y="-6798"/>
            <a:ext cx="12191996" cy="797374"/>
            <a:chOff x="0" y="-6799"/>
            <a:chExt cx="12191996" cy="84583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F302D9D-88D7-7F5A-3780-7C7DC3789AE0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D8A1750-7DE3-3781-4959-50FF3D712091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50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0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04. Development</a:t>
              </a:r>
            </a:p>
          </p:txBody>
        </p:sp>
        <p:sp>
          <p:nvSpPr>
            <p:cNvPr id="6" name="Rectangle 15">
              <a:extLst>
                <a:ext uri="{FF2B5EF4-FFF2-40B4-BE49-F238E27FC236}">
                  <a16:creationId xmlns:a16="http://schemas.microsoft.com/office/drawing/2014/main" id="{E4909C63-F119-CFF4-0FF9-F151BC4A5C4E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470697C-0D0F-035B-8F8E-23777F532136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10" name="직각 삼각형 9">
                <a:extLst>
                  <a:ext uri="{FF2B5EF4-FFF2-40B4-BE49-F238E27FC236}">
                    <a16:creationId xmlns:a16="http://schemas.microsoft.com/office/drawing/2014/main" id="{D4625D05-42C8-0833-519D-F304C25DB3E8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3E196A1C-B7D8-BC15-8DD1-753CE645909E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112856A8-9782-F140-531C-0085A0F03814}"/>
              </a:ext>
            </a:extLst>
          </p:cNvPr>
          <p:cNvSpPr/>
          <p:nvPr/>
        </p:nvSpPr>
        <p:spPr>
          <a:xfrm rot="10800000">
            <a:off x="790351" y="5185809"/>
            <a:ext cx="2902514" cy="142306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446348-8A58-6233-4901-A4688D7F31F3}"/>
              </a:ext>
            </a:extLst>
          </p:cNvPr>
          <p:cNvSpPr txBox="1"/>
          <p:nvPr/>
        </p:nvSpPr>
        <p:spPr>
          <a:xfrm>
            <a:off x="6642070" y="5292819"/>
            <a:ext cx="32722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App Development &amp; Design</a:t>
            </a:r>
            <a:endParaRPr lang="ko-KR" altLang="en-US" dirty="0"/>
          </a:p>
        </p:txBody>
      </p:sp>
      <p:pic>
        <p:nvPicPr>
          <p:cNvPr id="15" name="그림 14" descr="텍스트, 스크린샷, 멀티미디어 소프트웨어, 컴퓨터이(가) 표시된 사진&#10;&#10;자동 생성된 설명">
            <a:extLst>
              <a:ext uri="{FF2B5EF4-FFF2-40B4-BE49-F238E27FC236}">
                <a16:creationId xmlns:a16="http://schemas.microsoft.com/office/drawing/2014/main" id="{60AA0371-F093-A6FE-6610-55CA74C0F4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737" y="2882513"/>
            <a:ext cx="3188568" cy="1796636"/>
          </a:xfrm>
          <a:prstGeom prst="rect">
            <a:avLst/>
          </a:prstGeom>
        </p:spPr>
      </p:pic>
      <p:pic>
        <p:nvPicPr>
          <p:cNvPr id="23" name="그림 22" descr="텍스트, 스크린샷, 소프트웨어, 멀티미디어이(가) 표시된 사진&#10;&#10;자동 생성된 설명">
            <a:extLst>
              <a:ext uri="{FF2B5EF4-FFF2-40B4-BE49-F238E27FC236}">
                <a16:creationId xmlns:a16="http://schemas.microsoft.com/office/drawing/2014/main" id="{0D7303F8-1EC9-CF85-8F27-D4AEB90C839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574" y="2858080"/>
            <a:ext cx="3188568" cy="184550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F7B70FB-56D1-8DA0-3350-04C0D29DBBDB}"/>
              </a:ext>
            </a:extLst>
          </p:cNvPr>
          <p:cNvSpPr txBox="1"/>
          <p:nvPr/>
        </p:nvSpPr>
        <p:spPr>
          <a:xfrm>
            <a:off x="6642070" y="5718149"/>
            <a:ext cx="3931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Kinect Camera body tracking </a:t>
            </a:r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D245A9A-DA7C-CCCD-09B1-A22A83E95A21}"/>
              </a:ext>
            </a:extLst>
          </p:cNvPr>
          <p:cNvGrpSpPr/>
          <p:nvPr/>
        </p:nvGrpSpPr>
        <p:grpSpPr>
          <a:xfrm>
            <a:off x="4896720" y="1256701"/>
            <a:ext cx="1436204" cy="1414833"/>
            <a:chOff x="8562216" y="817590"/>
            <a:chExt cx="1849762" cy="1972326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4D11F02C-7069-5550-4177-908C6544B1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874911" y="817590"/>
              <a:ext cx="1224375" cy="1413394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407393C-1847-803A-3DB4-8DD247E88BB5}"/>
                </a:ext>
              </a:extLst>
            </p:cNvPr>
            <p:cNvSpPr txBox="1"/>
            <p:nvPr/>
          </p:nvSpPr>
          <p:spPr>
            <a:xfrm>
              <a:off x="8562216" y="2100567"/>
              <a:ext cx="1849762" cy="68934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3600" b="1" dirty="0">
                  <a:solidFill>
                    <a:srgbClr val="0A3579"/>
                  </a:solidFill>
                </a:rPr>
                <a:t>PMOD </a:t>
              </a:r>
              <a:endParaRPr lang="ko-KR" altLang="en-US" sz="3600" b="1" dirty="0">
                <a:solidFill>
                  <a:srgbClr val="0A3579"/>
                </a:solidFill>
              </a:endParaRPr>
            </a:p>
          </p:txBody>
        </p:sp>
      </p:grp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06754D8-2120-57B4-3DBC-7108ADF1A7F2}"/>
              </a:ext>
            </a:extLst>
          </p:cNvPr>
          <p:cNvCxnSpPr>
            <a:cxnSpLocks/>
          </p:cNvCxnSpPr>
          <p:nvPr/>
        </p:nvCxnSpPr>
        <p:spPr>
          <a:xfrm>
            <a:off x="4430172" y="1625066"/>
            <a:ext cx="0" cy="443228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8" name="그림 27" descr="상징, 텍스트, 로고, 폰트이(가) 표시된 사진&#10;&#10;자동 생성된 설명">
            <a:extLst>
              <a:ext uri="{FF2B5EF4-FFF2-40B4-BE49-F238E27FC236}">
                <a16:creationId xmlns:a16="http://schemas.microsoft.com/office/drawing/2014/main" id="{48BD941C-85B1-5D6A-7FAA-152EC7DB70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75" y="1333189"/>
            <a:ext cx="1671726" cy="124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20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17E1FDD2-16C5-5088-42A5-DBCF00A5DF4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1417" y="1056640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DA7ADB2-1F4A-2A4F-7E5F-42084FC8DCA0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42C1B15-4EB1-2A06-10CB-75A252755344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DF287A-9D11-015B-0333-D457807E1602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05. Business model </a:t>
              </a:r>
            </a:p>
          </p:txBody>
        </p:sp>
        <p:sp>
          <p:nvSpPr>
            <p:cNvPr id="6" name="Rectangle 15">
              <a:extLst>
                <a:ext uri="{FF2B5EF4-FFF2-40B4-BE49-F238E27FC236}">
                  <a16:creationId xmlns:a16="http://schemas.microsoft.com/office/drawing/2014/main" id="{E9DF0A14-4BE9-8653-E84A-2A85971E3690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026B6CA-B0ED-53D2-9288-2DEB5E5C14C2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8" name="직각 삼각형 7">
                <a:extLst>
                  <a:ext uri="{FF2B5EF4-FFF2-40B4-BE49-F238E27FC236}">
                    <a16:creationId xmlns:a16="http://schemas.microsoft.com/office/drawing/2014/main" id="{EB7E7639-3693-6FE6-4677-B9D23AE5626C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A732C7C9-9D4F-F3E6-130F-24AD87C1FB63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16" name="Rectangle 1">
            <a:extLst>
              <a:ext uri="{FF2B5EF4-FFF2-40B4-BE49-F238E27FC236}">
                <a16:creationId xmlns:a16="http://schemas.microsoft.com/office/drawing/2014/main" id="{55A100B8-F0AF-B3B9-8CB0-E06EF555F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1913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80" name="그룹 179">
            <a:extLst>
              <a:ext uri="{FF2B5EF4-FFF2-40B4-BE49-F238E27FC236}">
                <a16:creationId xmlns:a16="http://schemas.microsoft.com/office/drawing/2014/main" id="{97CB19EA-2124-18B1-AEBF-A17920D955B8}"/>
              </a:ext>
            </a:extLst>
          </p:cNvPr>
          <p:cNvGrpSpPr/>
          <p:nvPr/>
        </p:nvGrpSpPr>
        <p:grpSpPr>
          <a:xfrm>
            <a:off x="2054896" y="1568416"/>
            <a:ext cx="10809712" cy="3372018"/>
            <a:chOff x="1506886" y="1390015"/>
            <a:chExt cx="11485870" cy="3582941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C2DF7EDB-2B6C-5109-5A6E-E3F2500CC005}"/>
                </a:ext>
              </a:extLst>
            </p:cNvPr>
            <p:cNvGrpSpPr/>
            <p:nvPr/>
          </p:nvGrpSpPr>
          <p:grpSpPr>
            <a:xfrm>
              <a:off x="1781573" y="1783444"/>
              <a:ext cx="1149563" cy="1184423"/>
              <a:chOff x="1188042" y="1645920"/>
              <a:chExt cx="2032000" cy="2032000"/>
            </a:xfrm>
          </p:grpSpPr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id="{251A96DA-CC3F-41E4-ECAB-3EB472EA74DB}"/>
                  </a:ext>
                </a:extLst>
              </p:cNvPr>
              <p:cNvSpPr/>
              <p:nvPr/>
            </p:nvSpPr>
            <p:spPr>
              <a:xfrm>
                <a:off x="1188042" y="1645920"/>
                <a:ext cx="2032000" cy="2032000"/>
              </a:xfrm>
              <a:prstGeom prst="ellipse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27" name="그래픽 26" descr="건물 단색으로 채워진">
                <a:extLst>
                  <a:ext uri="{FF2B5EF4-FFF2-40B4-BE49-F238E27FC236}">
                    <a16:creationId xmlns:a16="http://schemas.microsoft.com/office/drawing/2014/main" id="{F5C24B9A-78F7-6E58-68AB-F74AE1A41C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468581" y="1912772"/>
                <a:ext cx="1490580" cy="1490580"/>
              </a:xfrm>
              <a:prstGeom prst="rect">
                <a:avLst/>
              </a:prstGeom>
            </p:spPr>
          </p:pic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D7D26CBD-49F5-358B-2373-A5786E4AA457}"/>
                </a:ext>
              </a:extLst>
            </p:cNvPr>
            <p:cNvGrpSpPr/>
            <p:nvPr/>
          </p:nvGrpSpPr>
          <p:grpSpPr>
            <a:xfrm>
              <a:off x="7037240" y="1884718"/>
              <a:ext cx="1003200" cy="1033622"/>
              <a:chOff x="7703394" y="3012845"/>
              <a:chExt cx="1706880" cy="1706880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E5615D6D-7C5C-AD7A-0743-907A61689F58}"/>
                  </a:ext>
                </a:extLst>
              </p:cNvPr>
              <p:cNvSpPr/>
              <p:nvPr/>
            </p:nvSpPr>
            <p:spPr>
              <a:xfrm>
                <a:off x="7703394" y="3012845"/>
                <a:ext cx="1706880" cy="1706880"/>
              </a:xfrm>
              <a:prstGeom prst="ellipse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29" name="그래픽 28" descr="도시 단색으로 채워진">
                <a:extLst>
                  <a:ext uri="{FF2B5EF4-FFF2-40B4-BE49-F238E27FC236}">
                    <a16:creationId xmlns:a16="http://schemas.microsoft.com/office/drawing/2014/main" id="{ECACBB74-6A00-4A4A-6385-F01117445A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869875" y="3148608"/>
                <a:ext cx="1369635" cy="1369635"/>
              </a:xfrm>
              <a:prstGeom prst="rect">
                <a:avLst/>
              </a:prstGeom>
            </p:spPr>
          </p:pic>
        </p:grp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7D68FE3E-0EDF-E312-2B2F-C6FCABFE9B87}"/>
                </a:ext>
              </a:extLst>
            </p:cNvPr>
            <p:cNvCxnSpPr>
              <a:cxnSpLocks/>
            </p:cNvCxnSpPr>
            <p:nvPr/>
          </p:nvCxnSpPr>
          <p:spPr>
            <a:xfrm>
              <a:off x="3222609" y="2643640"/>
              <a:ext cx="3669485" cy="101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012B80D6-5B8F-F2CA-5626-D8E122C3D49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22609" y="2142937"/>
              <a:ext cx="3669485" cy="977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769C2FD-77A1-2EFD-B66D-D38A7387426D}"/>
                </a:ext>
              </a:extLst>
            </p:cNvPr>
            <p:cNvSpPr txBox="1"/>
            <p:nvPr/>
          </p:nvSpPr>
          <p:spPr>
            <a:xfrm>
              <a:off x="1506886" y="1390015"/>
              <a:ext cx="3114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Peak</a:t>
              </a:r>
              <a:r>
                <a:rPr lang="ko-KR" altLang="en-US" b="1" dirty="0"/>
                <a:t> </a:t>
              </a:r>
              <a:r>
                <a:rPr lang="en-US" altLang="ko-KR" b="1" dirty="0"/>
                <a:t>performance</a:t>
              </a:r>
              <a:endParaRPr lang="ko-KR" altLang="en-US" b="1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37E21C6-F0DD-A0E7-6440-343D60995F19}"/>
                </a:ext>
              </a:extLst>
            </p:cNvPr>
            <p:cNvSpPr txBox="1"/>
            <p:nvPr/>
          </p:nvSpPr>
          <p:spPr>
            <a:xfrm>
              <a:off x="2738179" y="4121772"/>
              <a:ext cx="3114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선수</a:t>
              </a:r>
              <a:r>
                <a:rPr lang="en-US" altLang="ko-KR" b="1" dirty="0"/>
                <a:t> </a:t>
              </a:r>
              <a:r>
                <a:rPr lang="ko-KR" altLang="en-US" b="1" dirty="0"/>
                <a:t>개인 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27C91D5-C2F0-75FD-1A39-9516ED3696FE}"/>
                </a:ext>
              </a:extLst>
            </p:cNvPr>
            <p:cNvSpPr txBox="1"/>
            <p:nvPr/>
          </p:nvSpPr>
          <p:spPr>
            <a:xfrm>
              <a:off x="6138988" y="1510844"/>
              <a:ext cx="3114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프로팀 및 </a:t>
              </a:r>
              <a:r>
                <a:rPr lang="ko-KR" altLang="en-US" b="1" dirty="0" err="1"/>
                <a:t>시군청</a:t>
              </a:r>
              <a:r>
                <a:rPr lang="ko-KR" altLang="en-US" b="1" dirty="0"/>
                <a:t> 선수단</a:t>
              </a: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5460B916-D180-2CC0-C3A7-9CF99A87345C}"/>
                </a:ext>
              </a:extLst>
            </p:cNvPr>
            <p:cNvCxnSpPr>
              <a:cxnSpLocks/>
            </p:cNvCxnSpPr>
            <p:nvPr/>
          </p:nvCxnSpPr>
          <p:spPr>
            <a:xfrm>
              <a:off x="2052467" y="3138193"/>
              <a:ext cx="0" cy="8648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77C3F317-D2EF-A335-31AE-D67FA2B6C1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3096" y="3138884"/>
              <a:ext cx="0" cy="86413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E671BCF-3F5A-66A0-7DDC-C96F105C02CC}"/>
                </a:ext>
              </a:extLst>
            </p:cNvPr>
            <p:cNvGrpSpPr/>
            <p:nvPr/>
          </p:nvGrpSpPr>
          <p:grpSpPr>
            <a:xfrm>
              <a:off x="7118681" y="4146390"/>
              <a:ext cx="788339" cy="812245"/>
              <a:chOff x="7865955" y="1088012"/>
              <a:chExt cx="1706880" cy="1706880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626743E5-BF31-0F74-4A70-100D53A1E15A}"/>
                  </a:ext>
                </a:extLst>
              </p:cNvPr>
              <p:cNvSpPr/>
              <p:nvPr/>
            </p:nvSpPr>
            <p:spPr>
              <a:xfrm>
                <a:off x="7865955" y="1088012"/>
                <a:ext cx="1706880" cy="1706880"/>
              </a:xfrm>
              <a:prstGeom prst="ellipse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4ECCF4DB-3DC0-8877-F544-F19ABAB094D6}"/>
                  </a:ext>
                </a:extLst>
              </p:cNvPr>
              <p:cNvGrpSpPr/>
              <p:nvPr/>
            </p:nvGrpSpPr>
            <p:grpSpPr>
              <a:xfrm>
                <a:off x="8268544" y="1277683"/>
                <a:ext cx="927100" cy="1174750"/>
                <a:chOff x="20977225" y="14252575"/>
                <a:chExt cx="927100" cy="1174750"/>
              </a:xfrm>
              <a:solidFill>
                <a:schemeClr val="accent6">
                  <a:lumMod val="50000"/>
                </a:schemeClr>
              </a:solidFill>
            </p:grpSpPr>
            <p:sp>
              <p:nvSpPr>
                <p:cNvPr id="36" name="Freeform 104">
                  <a:extLst>
                    <a:ext uri="{FF2B5EF4-FFF2-40B4-BE49-F238E27FC236}">
                      <a16:creationId xmlns:a16="http://schemas.microsoft.com/office/drawing/2014/main" id="{C3BDCB08-278F-087B-58C3-5407D9D8D2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77225" y="14876463"/>
                  <a:ext cx="927100" cy="550862"/>
                </a:xfrm>
                <a:custGeom>
                  <a:avLst/>
                  <a:gdLst>
                    <a:gd name="T0" fmla="*/ 455 w 584"/>
                    <a:gd name="T1" fmla="*/ 4 h 347"/>
                    <a:gd name="T2" fmla="*/ 455 w 584"/>
                    <a:gd name="T3" fmla="*/ 4 h 347"/>
                    <a:gd name="T4" fmla="*/ 449 w 584"/>
                    <a:gd name="T5" fmla="*/ 7 h 347"/>
                    <a:gd name="T6" fmla="*/ 449 w 584"/>
                    <a:gd name="T7" fmla="*/ 7 h 347"/>
                    <a:gd name="T8" fmla="*/ 445 w 584"/>
                    <a:gd name="T9" fmla="*/ 14 h 347"/>
                    <a:gd name="T10" fmla="*/ 445 w 584"/>
                    <a:gd name="T11" fmla="*/ 14 h 347"/>
                    <a:gd name="T12" fmla="*/ 432 w 584"/>
                    <a:gd name="T13" fmla="*/ 23 h 347"/>
                    <a:gd name="T14" fmla="*/ 340 w 584"/>
                    <a:gd name="T15" fmla="*/ 213 h 347"/>
                    <a:gd name="T16" fmla="*/ 320 w 584"/>
                    <a:gd name="T17" fmla="*/ 103 h 347"/>
                    <a:gd name="T18" fmla="*/ 346 w 584"/>
                    <a:gd name="T19" fmla="*/ 60 h 347"/>
                    <a:gd name="T20" fmla="*/ 346 w 584"/>
                    <a:gd name="T21" fmla="*/ 60 h 347"/>
                    <a:gd name="T22" fmla="*/ 337 w 584"/>
                    <a:gd name="T23" fmla="*/ 60 h 347"/>
                    <a:gd name="T24" fmla="*/ 337 w 584"/>
                    <a:gd name="T25" fmla="*/ 60 h 347"/>
                    <a:gd name="T26" fmla="*/ 314 w 584"/>
                    <a:gd name="T27" fmla="*/ 63 h 347"/>
                    <a:gd name="T28" fmla="*/ 314 w 584"/>
                    <a:gd name="T29" fmla="*/ 63 h 347"/>
                    <a:gd name="T30" fmla="*/ 297 w 584"/>
                    <a:gd name="T31" fmla="*/ 63 h 347"/>
                    <a:gd name="T32" fmla="*/ 297 w 584"/>
                    <a:gd name="T33" fmla="*/ 63 h 347"/>
                    <a:gd name="T34" fmla="*/ 271 w 584"/>
                    <a:gd name="T35" fmla="*/ 63 h 347"/>
                    <a:gd name="T36" fmla="*/ 241 w 584"/>
                    <a:gd name="T37" fmla="*/ 60 h 347"/>
                    <a:gd name="T38" fmla="*/ 271 w 584"/>
                    <a:gd name="T39" fmla="*/ 103 h 347"/>
                    <a:gd name="T40" fmla="*/ 254 w 584"/>
                    <a:gd name="T41" fmla="*/ 217 h 347"/>
                    <a:gd name="T42" fmla="*/ 152 w 584"/>
                    <a:gd name="T43" fmla="*/ 14 h 347"/>
                    <a:gd name="T44" fmla="*/ 152 w 584"/>
                    <a:gd name="T45" fmla="*/ 14 h 347"/>
                    <a:gd name="T46" fmla="*/ 139 w 584"/>
                    <a:gd name="T47" fmla="*/ 0 h 347"/>
                    <a:gd name="T48" fmla="*/ 135 w 584"/>
                    <a:gd name="T49" fmla="*/ 4 h 347"/>
                    <a:gd name="T50" fmla="*/ 135 w 584"/>
                    <a:gd name="T51" fmla="*/ 4 h 347"/>
                    <a:gd name="T52" fmla="*/ 112 w 584"/>
                    <a:gd name="T53" fmla="*/ 27 h 347"/>
                    <a:gd name="T54" fmla="*/ 89 w 584"/>
                    <a:gd name="T55" fmla="*/ 50 h 347"/>
                    <a:gd name="T56" fmla="*/ 73 w 584"/>
                    <a:gd name="T57" fmla="*/ 77 h 347"/>
                    <a:gd name="T58" fmla="*/ 56 w 584"/>
                    <a:gd name="T59" fmla="*/ 103 h 347"/>
                    <a:gd name="T60" fmla="*/ 43 w 584"/>
                    <a:gd name="T61" fmla="*/ 133 h 347"/>
                    <a:gd name="T62" fmla="*/ 33 w 584"/>
                    <a:gd name="T63" fmla="*/ 160 h 347"/>
                    <a:gd name="T64" fmla="*/ 17 w 584"/>
                    <a:gd name="T65" fmla="*/ 213 h 347"/>
                    <a:gd name="T66" fmla="*/ 7 w 584"/>
                    <a:gd name="T67" fmla="*/ 260 h 347"/>
                    <a:gd name="T68" fmla="*/ 3 w 584"/>
                    <a:gd name="T69" fmla="*/ 300 h 347"/>
                    <a:gd name="T70" fmla="*/ 0 w 584"/>
                    <a:gd name="T71" fmla="*/ 340 h 347"/>
                    <a:gd name="T72" fmla="*/ 0 w 584"/>
                    <a:gd name="T73" fmla="*/ 347 h 347"/>
                    <a:gd name="T74" fmla="*/ 584 w 584"/>
                    <a:gd name="T75" fmla="*/ 347 h 347"/>
                    <a:gd name="T76" fmla="*/ 584 w 584"/>
                    <a:gd name="T77" fmla="*/ 340 h 347"/>
                    <a:gd name="T78" fmla="*/ 584 w 584"/>
                    <a:gd name="T79" fmla="*/ 340 h 347"/>
                    <a:gd name="T80" fmla="*/ 581 w 584"/>
                    <a:gd name="T81" fmla="*/ 297 h 347"/>
                    <a:gd name="T82" fmla="*/ 577 w 584"/>
                    <a:gd name="T83" fmla="*/ 257 h 347"/>
                    <a:gd name="T84" fmla="*/ 571 w 584"/>
                    <a:gd name="T85" fmla="*/ 220 h 347"/>
                    <a:gd name="T86" fmla="*/ 564 w 584"/>
                    <a:gd name="T87" fmla="*/ 187 h 347"/>
                    <a:gd name="T88" fmla="*/ 544 w 584"/>
                    <a:gd name="T89" fmla="*/ 130 h 347"/>
                    <a:gd name="T90" fmla="*/ 525 w 584"/>
                    <a:gd name="T91" fmla="*/ 87 h 347"/>
                    <a:gd name="T92" fmla="*/ 505 w 584"/>
                    <a:gd name="T93" fmla="*/ 53 h 347"/>
                    <a:gd name="T94" fmla="*/ 485 w 584"/>
                    <a:gd name="T95" fmla="*/ 27 h 347"/>
                    <a:gd name="T96" fmla="*/ 469 w 584"/>
                    <a:gd name="T97" fmla="*/ 10 h 347"/>
                    <a:gd name="T98" fmla="*/ 455 w 584"/>
                    <a:gd name="T99" fmla="*/ 4 h 347"/>
                    <a:gd name="T100" fmla="*/ 455 w 584"/>
                    <a:gd name="T101" fmla="*/ 4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584" h="347">
                      <a:moveTo>
                        <a:pt x="455" y="4"/>
                      </a:moveTo>
                      <a:lnTo>
                        <a:pt x="455" y="4"/>
                      </a:lnTo>
                      <a:lnTo>
                        <a:pt x="449" y="7"/>
                      </a:lnTo>
                      <a:lnTo>
                        <a:pt x="449" y="7"/>
                      </a:lnTo>
                      <a:lnTo>
                        <a:pt x="445" y="14"/>
                      </a:lnTo>
                      <a:lnTo>
                        <a:pt x="445" y="14"/>
                      </a:lnTo>
                      <a:lnTo>
                        <a:pt x="432" y="23"/>
                      </a:lnTo>
                      <a:lnTo>
                        <a:pt x="340" y="213"/>
                      </a:lnTo>
                      <a:lnTo>
                        <a:pt x="320" y="103"/>
                      </a:lnTo>
                      <a:lnTo>
                        <a:pt x="346" y="60"/>
                      </a:lnTo>
                      <a:lnTo>
                        <a:pt x="346" y="60"/>
                      </a:lnTo>
                      <a:lnTo>
                        <a:pt x="337" y="60"/>
                      </a:lnTo>
                      <a:lnTo>
                        <a:pt x="337" y="60"/>
                      </a:lnTo>
                      <a:lnTo>
                        <a:pt x="314" y="63"/>
                      </a:lnTo>
                      <a:lnTo>
                        <a:pt x="314" y="63"/>
                      </a:lnTo>
                      <a:lnTo>
                        <a:pt x="297" y="63"/>
                      </a:lnTo>
                      <a:lnTo>
                        <a:pt x="297" y="63"/>
                      </a:lnTo>
                      <a:lnTo>
                        <a:pt x="271" y="63"/>
                      </a:lnTo>
                      <a:lnTo>
                        <a:pt x="241" y="60"/>
                      </a:lnTo>
                      <a:lnTo>
                        <a:pt x="271" y="103"/>
                      </a:lnTo>
                      <a:lnTo>
                        <a:pt x="254" y="217"/>
                      </a:lnTo>
                      <a:lnTo>
                        <a:pt x="152" y="14"/>
                      </a:lnTo>
                      <a:lnTo>
                        <a:pt x="152" y="14"/>
                      </a:lnTo>
                      <a:lnTo>
                        <a:pt x="139" y="0"/>
                      </a:lnTo>
                      <a:lnTo>
                        <a:pt x="135" y="4"/>
                      </a:lnTo>
                      <a:lnTo>
                        <a:pt x="135" y="4"/>
                      </a:lnTo>
                      <a:lnTo>
                        <a:pt x="112" y="27"/>
                      </a:lnTo>
                      <a:lnTo>
                        <a:pt x="89" y="50"/>
                      </a:lnTo>
                      <a:lnTo>
                        <a:pt x="73" y="77"/>
                      </a:lnTo>
                      <a:lnTo>
                        <a:pt x="56" y="103"/>
                      </a:lnTo>
                      <a:lnTo>
                        <a:pt x="43" y="133"/>
                      </a:lnTo>
                      <a:lnTo>
                        <a:pt x="33" y="160"/>
                      </a:lnTo>
                      <a:lnTo>
                        <a:pt x="17" y="213"/>
                      </a:lnTo>
                      <a:lnTo>
                        <a:pt x="7" y="260"/>
                      </a:lnTo>
                      <a:lnTo>
                        <a:pt x="3" y="300"/>
                      </a:lnTo>
                      <a:lnTo>
                        <a:pt x="0" y="340"/>
                      </a:lnTo>
                      <a:lnTo>
                        <a:pt x="0" y="347"/>
                      </a:lnTo>
                      <a:lnTo>
                        <a:pt x="584" y="347"/>
                      </a:lnTo>
                      <a:lnTo>
                        <a:pt x="584" y="340"/>
                      </a:lnTo>
                      <a:lnTo>
                        <a:pt x="584" y="340"/>
                      </a:lnTo>
                      <a:lnTo>
                        <a:pt x="581" y="297"/>
                      </a:lnTo>
                      <a:lnTo>
                        <a:pt x="577" y="257"/>
                      </a:lnTo>
                      <a:lnTo>
                        <a:pt x="571" y="220"/>
                      </a:lnTo>
                      <a:lnTo>
                        <a:pt x="564" y="187"/>
                      </a:lnTo>
                      <a:lnTo>
                        <a:pt x="544" y="130"/>
                      </a:lnTo>
                      <a:lnTo>
                        <a:pt x="525" y="87"/>
                      </a:lnTo>
                      <a:lnTo>
                        <a:pt x="505" y="53"/>
                      </a:lnTo>
                      <a:lnTo>
                        <a:pt x="485" y="27"/>
                      </a:lnTo>
                      <a:lnTo>
                        <a:pt x="469" y="10"/>
                      </a:lnTo>
                      <a:lnTo>
                        <a:pt x="455" y="4"/>
                      </a:lnTo>
                      <a:lnTo>
                        <a:pt x="455" y="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9" name="Freeform 105">
                  <a:extLst>
                    <a:ext uri="{FF2B5EF4-FFF2-40B4-BE49-F238E27FC236}">
                      <a16:creationId xmlns:a16="http://schemas.microsoft.com/office/drawing/2014/main" id="{D8DF5A3D-0EDA-8031-AE0D-28994F43C3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02638" y="14252575"/>
                  <a:ext cx="692150" cy="703262"/>
                </a:xfrm>
                <a:custGeom>
                  <a:avLst/>
                  <a:gdLst>
                    <a:gd name="T0" fmla="*/ 218 w 436"/>
                    <a:gd name="T1" fmla="*/ 0 h 443"/>
                    <a:gd name="T2" fmla="*/ 175 w 436"/>
                    <a:gd name="T3" fmla="*/ 3 h 443"/>
                    <a:gd name="T4" fmla="*/ 132 w 436"/>
                    <a:gd name="T5" fmla="*/ 17 h 443"/>
                    <a:gd name="T6" fmla="*/ 96 w 436"/>
                    <a:gd name="T7" fmla="*/ 37 h 443"/>
                    <a:gd name="T8" fmla="*/ 63 w 436"/>
                    <a:gd name="T9" fmla="*/ 63 h 443"/>
                    <a:gd name="T10" fmla="*/ 37 w 436"/>
                    <a:gd name="T11" fmla="*/ 97 h 443"/>
                    <a:gd name="T12" fmla="*/ 17 w 436"/>
                    <a:gd name="T13" fmla="*/ 133 h 443"/>
                    <a:gd name="T14" fmla="*/ 4 w 436"/>
                    <a:gd name="T15" fmla="*/ 177 h 443"/>
                    <a:gd name="T16" fmla="*/ 0 w 436"/>
                    <a:gd name="T17" fmla="*/ 220 h 443"/>
                    <a:gd name="T18" fmla="*/ 0 w 436"/>
                    <a:gd name="T19" fmla="*/ 243 h 443"/>
                    <a:gd name="T20" fmla="*/ 10 w 436"/>
                    <a:gd name="T21" fmla="*/ 287 h 443"/>
                    <a:gd name="T22" fmla="*/ 27 w 436"/>
                    <a:gd name="T23" fmla="*/ 327 h 443"/>
                    <a:gd name="T24" fmla="*/ 50 w 436"/>
                    <a:gd name="T25" fmla="*/ 360 h 443"/>
                    <a:gd name="T26" fmla="*/ 79 w 436"/>
                    <a:gd name="T27" fmla="*/ 390 h 443"/>
                    <a:gd name="T28" fmla="*/ 112 w 436"/>
                    <a:gd name="T29" fmla="*/ 416 h 443"/>
                    <a:gd name="T30" fmla="*/ 152 w 436"/>
                    <a:gd name="T31" fmla="*/ 433 h 443"/>
                    <a:gd name="T32" fmla="*/ 195 w 436"/>
                    <a:gd name="T33" fmla="*/ 440 h 443"/>
                    <a:gd name="T34" fmla="*/ 218 w 436"/>
                    <a:gd name="T35" fmla="*/ 443 h 443"/>
                    <a:gd name="T36" fmla="*/ 261 w 436"/>
                    <a:gd name="T37" fmla="*/ 436 h 443"/>
                    <a:gd name="T38" fmla="*/ 304 w 436"/>
                    <a:gd name="T39" fmla="*/ 423 h 443"/>
                    <a:gd name="T40" fmla="*/ 340 w 436"/>
                    <a:gd name="T41" fmla="*/ 403 h 443"/>
                    <a:gd name="T42" fmla="*/ 373 w 436"/>
                    <a:gd name="T43" fmla="*/ 377 h 443"/>
                    <a:gd name="T44" fmla="*/ 399 w 436"/>
                    <a:gd name="T45" fmla="*/ 343 h 443"/>
                    <a:gd name="T46" fmla="*/ 419 w 436"/>
                    <a:gd name="T47" fmla="*/ 307 h 443"/>
                    <a:gd name="T48" fmla="*/ 432 w 436"/>
                    <a:gd name="T49" fmla="*/ 267 h 443"/>
                    <a:gd name="T50" fmla="*/ 436 w 436"/>
                    <a:gd name="T51" fmla="*/ 220 h 443"/>
                    <a:gd name="T52" fmla="*/ 436 w 436"/>
                    <a:gd name="T53" fmla="*/ 197 h 443"/>
                    <a:gd name="T54" fmla="*/ 426 w 436"/>
                    <a:gd name="T55" fmla="*/ 157 h 443"/>
                    <a:gd name="T56" fmla="*/ 409 w 436"/>
                    <a:gd name="T57" fmla="*/ 117 h 443"/>
                    <a:gd name="T58" fmla="*/ 386 w 436"/>
                    <a:gd name="T59" fmla="*/ 80 h 443"/>
                    <a:gd name="T60" fmla="*/ 357 w 436"/>
                    <a:gd name="T61" fmla="*/ 50 h 443"/>
                    <a:gd name="T62" fmla="*/ 324 w 436"/>
                    <a:gd name="T63" fmla="*/ 27 h 443"/>
                    <a:gd name="T64" fmla="*/ 284 w 436"/>
                    <a:gd name="T65" fmla="*/ 10 h 443"/>
                    <a:gd name="T66" fmla="*/ 241 w 436"/>
                    <a:gd name="T67" fmla="*/ 0 h 443"/>
                    <a:gd name="T68" fmla="*/ 218 w 436"/>
                    <a:gd name="T69" fmla="*/ 0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36" h="443">
                      <a:moveTo>
                        <a:pt x="218" y="0"/>
                      </a:moveTo>
                      <a:lnTo>
                        <a:pt x="218" y="0"/>
                      </a:lnTo>
                      <a:lnTo>
                        <a:pt x="195" y="0"/>
                      </a:lnTo>
                      <a:lnTo>
                        <a:pt x="175" y="3"/>
                      </a:lnTo>
                      <a:lnTo>
                        <a:pt x="152" y="10"/>
                      </a:lnTo>
                      <a:lnTo>
                        <a:pt x="132" y="17"/>
                      </a:lnTo>
                      <a:lnTo>
                        <a:pt x="112" y="27"/>
                      </a:lnTo>
                      <a:lnTo>
                        <a:pt x="96" y="37"/>
                      </a:lnTo>
                      <a:lnTo>
                        <a:pt x="79" y="50"/>
                      </a:lnTo>
                      <a:lnTo>
                        <a:pt x="63" y="63"/>
                      </a:lnTo>
                      <a:lnTo>
                        <a:pt x="50" y="80"/>
                      </a:lnTo>
                      <a:lnTo>
                        <a:pt x="37" y="97"/>
                      </a:lnTo>
                      <a:lnTo>
                        <a:pt x="27" y="117"/>
                      </a:lnTo>
                      <a:lnTo>
                        <a:pt x="17" y="133"/>
                      </a:lnTo>
                      <a:lnTo>
                        <a:pt x="10" y="157"/>
                      </a:lnTo>
                      <a:lnTo>
                        <a:pt x="4" y="177"/>
                      </a:lnTo>
                      <a:lnTo>
                        <a:pt x="0" y="197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43"/>
                      </a:lnTo>
                      <a:lnTo>
                        <a:pt x="4" y="267"/>
                      </a:lnTo>
                      <a:lnTo>
                        <a:pt x="10" y="287"/>
                      </a:lnTo>
                      <a:lnTo>
                        <a:pt x="17" y="307"/>
                      </a:lnTo>
                      <a:lnTo>
                        <a:pt x="27" y="327"/>
                      </a:lnTo>
                      <a:lnTo>
                        <a:pt x="37" y="343"/>
                      </a:lnTo>
                      <a:lnTo>
                        <a:pt x="50" y="360"/>
                      </a:lnTo>
                      <a:lnTo>
                        <a:pt x="63" y="377"/>
                      </a:lnTo>
                      <a:lnTo>
                        <a:pt x="79" y="390"/>
                      </a:lnTo>
                      <a:lnTo>
                        <a:pt x="96" y="403"/>
                      </a:lnTo>
                      <a:lnTo>
                        <a:pt x="112" y="416"/>
                      </a:lnTo>
                      <a:lnTo>
                        <a:pt x="132" y="423"/>
                      </a:lnTo>
                      <a:lnTo>
                        <a:pt x="152" y="433"/>
                      </a:lnTo>
                      <a:lnTo>
                        <a:pt x="175" y="436"/>
                      </a:lnTo>
                      <a:lnTo>
                        <a:pt x="195" y="440"/>
                      </a:lnTo>
                      <a:lnTo>
                        <a:pt x="218" y="443"/>
                      </a:lnTo>
                      <a:lnTo>
                        <a:pt x="218" y="443"/>
                      </a:lnTo>
                      <a:lnTo>
                        <a:pt x="241" y="440"/>
                      </a:lnTo>
                      <a:lnTo>
                        <a:pt x="261" y="436"/>
                      </a:lnTo>
                      <a:lnTo>
                        <a:pt x="284" y="433"/>
                      </a:lnTo>
                      <a:lnTo>
                        <a:pt x="304" y="423"/>
                      </a:lnTo>
                      <a:lnTo>
                        <a:pt x="324" y="416"/>
                      </a:lnTo>
                      <a:lnTo>
                        <a:pt x="340" y="403"/>
                      </a:lnTo>
                      <a:lnTo>
                        <a:pt x="357" y="390"/>
                      </a:lnTo>
                      <a:lnTo>
                        <a:pt x="373" y="377"/>
                      </a:lnTo>
                      <a:lnTo>
                        <a:pt x="386" y="360"/>
                      </a:lnTo>
                      <a:lnTo>
                        <a:pt x="399" y="343"/>
                      </a:lnTo>
                      <a:lnTo>
                        <a:pt x="409" y="327"/>
                      </a:lnTo>
                      <a:lnTo>
                        <a:pt x="419" y="307"/>
                      </a:lnTo>
                      <a:lnTo>
                        <a:pt x="426" y="287"/>
                      </a:lnTo>
                      <a:lnTo>
                        <a:pt x="432" y="267"/>
                      </a:lnTo>
                      <a:lnTo>
                        <a:pt x="436" y="243"/>
                      </a:lnTo>
                      <a:lnTo>
                        <a:pt x="436" y="220"/>
                      </a:lnTo>
                      <a:lnTo>
                        <a:pt x="436" y="220"/>
                      </a:lnTo>
                      <a:lnTo>
                        <a:pt x="436" y="197"/>
                      </a:lnTo>
                      <a:lnTo>
                        <a:pt x="432" y="177"/>
                      </a:lnTo>
                      <a:lnTo>
                        <a:pt x="426" y="157"/>
                      </a:lnTo>
                      <a:lnTo>
                        <a:pt x="419" y="133"/>
                      </a:lnTo>
                      <a:lnTo>
                        <a:pt x="409" y="117"/>
                      </a:lnTo>
                      <a:lnTo>
                        <a:pt x="399" y="97"/>
                      </a:lnTo>
                      <a:lnTo>
                        <a:pt x="386" y="80"/>
                      </a:lnTo>
                      <a:lnTo>
                        <a:pt x="373" y="63"/>
                      </a:lnTo>
                      <a:lnTo>
                        <a:pt x="357" y="50"/>
                      </a:lnTo>
                      <a:lnTo>
                        <a:pt x="340" y="37"/>
                      </a:lnTo>
                      <a:lnTo>
                        <a:pt x="324" y="27"/>
                      </a:lnTo>
                      <a:lnTo>
                        <a:pt x="304" y="17"/>
                      </a:lnTo>
                      <a:lnTo>
                        <a:pt x="284" y="10"/>
                      </a:lnTo>
                      <a:lnTo>
                        <a:pt x="261" y="3"/>
                      </a:lnTo>
                      <a:lnTo>
                        <a:pt x="241" y="0"/>
                      </a:lnTo>
                      <a:lnTo>
                        <a:pt x="218" y="0"/>
                      </a:lnTo>
                      <a:lnTo>
                        <a:pt x="21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511DAEBE-ADB3-593F-828B-57C755FEAA8F}"/>
                </a:ext>
              </a:extLst>
            </p:cNvPr>
            <p:cNvGrpSpPr/>
            <p:nvPr/>
          </p:nvGrpSpPr>
          <p:grpSpPr>
            <a:xfrm>
              <a:off x="6102068" y="4146390"/>
              <a:ext cx="788339" cy="812245"/>
              <a:chOff x="7865955" y="1088012"/>
              <a:chExt cx="1706880" cy="1706880"/>
            </a:xfrm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CFF798B1-30A2-4B02-29A0-8849EE30559C}"/>
                  </a:ext>
                </a:extLst>
              </p:cNvPr>
              <p:cNvSpPr/>
              <p:nvPr/>
            </p:nvSpPr>
            <p:spPr>
              <a:xfrm>
                <a:off x="7865955" y="1088012"/>
                <a:ext cx="1706880" cy="1706880"/>
              </a:xfrm>
              <a:prstGeom prst="ellipse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90FEED30-B9DE-0867-5423-FA48E3BA99E0}"/>
                  </a:ext>
                </a:extLst>
              </p:cNvPr>
              <p:cNvGrpSpPr/>
              <p:nvPr/>
            </p:nvGrpSpPr>
            <p:grpSpPr>
              <a:xfrm>
                <a:off x="8268544" y="1277683"/>
                <a:ext cx="927100" cy="1174750"/>
                <a:chOff x="20977225" y="14252575"/>
                <a:chExt cx="927100" cy="1174750"/>
              </a:xfrm>
              <a:solidFill>
                <a:schemeClr val="accent6">
                  <a:lumMod val="50000"/>
                </a:schemeClr>
              </a:solidFill>
            </p:grpSpPr>
            <p:sp>
              <p:nvSpPr>
                <p:cNvPr id="43" name="Freeform 104">
                  <a:extLst>
                    <a:ext uri="{FF2B5EF4-FFF2-40B4-BE49-F238E27FC236}">
                      <a16:creationId xmlns:a16="http://schemas.microsoft.com/office/drawing/2014/main" id="{641470BD-A5DB-8CBA-A657-C767FD878F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77225" y="14876463"/>
                  <a:ext cx="927100" cy="550862"/>
                </a:xfrm>
                <a:custGeom>
                  <a:avLst/>
                  <a:gdLst>
                    <a:gd name="T0" fmla="*/ 455 w 584"/>
                    <a:gd name="T1" fmla="*/ 4 h 347"/>
                    <a:gd name="T2" fmla="*/ 455 w 584"/>
                    <a:gd name="T3" fmla="*/ 4 h 347"/>
                    <a:gd name="T4" fmla="*/ 449 w 584"/>
                    <a:gd name="T5" fmla="*/ 7 h 347"/>
                    <a:gd name="T6" fmla="*/ 449 w 584"/>
                    <a:gd name="T7" fmla="*/ 7 h 347"/>
                    <a:gd name="T8" fmla="*/ 445 w 584"/>
                    <a:gd name="T9" fmla="*/ 14 h 347"/>
                    <a:gd name="T10" fmla="*/ 445 w 584"/>
                    <a:gd name="T11" fmla="*/ 14 h 347"/>
                    <a:gd name="T12" fmla="*/ 432 w 584"/>
                    <a:gd name="T13" fmla="*/ 23 h 347"/>
                    <a:gd name="T14" fmla="*/ 340 w 584"/>
                    <a:gd name="T15" fmla="*/ 213 h 347"/>
                    <a:gd name="T16" fmla="*/ 320 w 584"/>
                    <a:gd name="T17" fmla="*/ 103 h 347"/>
                    <a:gd name="T18" fmla="*/ 346 w 584"/>
                    <a:gd name="T19" fmla="*/ 60 h 347"/>
                    <a:gd name="T20" fmla="*/ 346 w 584"/>
                    <a:gd name="T21" fmla="*/ 60 h 347"/>
                    <a:gd name="T22" fmla="*/ 337 w 584"/>
                    <a:gd name="T23" fmla="*/ 60 h 347"/>
                    <a:gd name="T24" fmla="*/ 337 w 584"/>
                    <a:gd name="T25" fmla="*/ 60 h 347"/>
                    <a:gd name="T26" fmla="*/ 314 w 584"/>
                    <a:gd name="T27" fmla="*/ 63 h 347"/>
                    <a:gd name="T28" fmla="*/ 314 w 584"/>
                    <a:gd name="T29" fmla="*/ 63 h 347"/>
                    <a:gd name="T30" fmla="*/ 297 w 584"/>
                    <a:gd name="T31" fmla="*/ 63 h 347"/>
                    <a:gd name="T32" fmla="*/ 297 w 584"/>
                    <a:gd name="T33" fmla="*/ 63 h 347"/>
                    <a:gd name="T34" fmla="*/ 271 w 584"/>
                    <a:gd name="T35" fmla="*/ 63 h 347"/>
                    <a:gd name="T36" fmla="*/ 241 w 584"/>
                    <a:gd name="T37" fmla="*/ 60 h 347"/>
                    <a:gd name="T38" fmla="*/ 271 w 584"/>
                    <a:gd name="T39" fmla="*/ 103 h 347"/>
                    <a:gd name="T40" fmla="*/ 254 w 584"/>
                    <a:gd name="T41" fmla="*/ 217 h 347"/>
                    <a:gd name="T42" fmla="*/ 152 w 584"/>
                    <a:gd name="T43" fmla="*/ 14 h 347"/>
                    <a:gd name="T44" fmla="*/ 152 w 584"/>
                    <a:gd name="T45" fmla="*/ 14 h 347"/>
                    <a:gd name="T46" fmla="*/ 139 w 584"/>
                    <a:gd name="T47" fmla="*/ 0 h 347"/>
                    <a:gd name="T48" fmla="*/ 135 w 584"/>
                    <a:gd name="T49" fmla="*/ 4 h 347"/>
                    <a:gd name="T50" fmla="*/ 135 w 584"/>
                    <a:gd name="T51" fmla="*/ 4 h 347"/>
                    <a:gd name="T52" fmla="*/ 112 w 584"/>
                    <a:gd name="T53" fmla="*/ 27 h 347"/>
                    <a:gd name="T54" fmla="*/ 89 w 584"/>
                    <a:gd name="T55" fmla="*/ 50 h 347"/>
                    <a:gd name="T56" fmla="*/ 73 w 584"/>
                    <a:gd name="T57" fmla="*/ 77 h 347"/>
                    <a:gd name="T58" fmla="*/ 56 w 584"/>
                    <a:gd name="T59" fmla="*/ 103 h 347"/>
                    <a:gd name="T60" fmla="*/ 43 w 584"/>
                    <a:gd name="T61" fmla="*/ 133 h 347"/>
                    <a:gd name="T62" fmla="*/ 33 w 584"/>
                    <a:gd name="T63" fmla="*/ 160 h 347"/>
                    <a:gd name="T64" fmla="*/ 17 w 584"/>
                    <a:gd name="T65" fmla="*/ 213 h 347"/>
                    <a:gd name="T66" fmla="*/ 7 w 584"/>
                    <a:gd name="T67" fmla="*/ 260 h 347"/>
                    <a:gd name="T68" fmla="*/ 3 w 584"/>
                    <a:gd name="T69" fmla="*/ 300 h 347"/>
                    <a:gd name="T70" fmla="*/ 0 w 584"/>
                    <a:gd name="T71" fmla="*/ 340 h 347"/>
                    <a:gd name="T72" fmla="*/ 0 w 584"/>
                    <a:gd name="T73" fmla="*/ 347 h 347"/>
                    <a:gd name="T74" fmla="*/ 584 w 584"/>
                    <a:gd name="T75" fmla="*/ 347 h 347"/>
                    <a:gd name="T76" fmla="*/ 584 w 584"/>
                    <a:gd name="T77" fmla="*/ 340 h 347"/>
                    <a:gd name="T78" fmla="*/ 584 w 584"/>
                    <a:gd name="T79" fmla="*/ 340 h 347"/>
                    <a:gd name="T80" fmla="*/ 581 w 584"/>
                    <a:gd name="T81" fmla="*/ 297 h 347"/>
                    <a:gd name="T82" fmla="*/ 577 w 584"/>
                    <a:gd name="T83" fmla="*/ 257 h 347"/>
                    <a:gd name="T84" fmla="*/ 571 w 584"/>
                    <a:gd name="T85" fmla="*/ 220 h 347"/>
                    <a:gd name="T86" fmla="*/ 564 w 584"/>
                    <a:gd name="T87" fmla="*/ 187 h 347"/>
                    <a:gd name="T88" fmla="*/ 544 w 584"/>
                    <a:gd name="T89" fmla="*/ 130 h 347"/>
                    <a:gd name="T90" fmla="*/ 525 w 584"/>
                    <a:gd name="T91" fmla="*/ 87 h 347"/>
                    <a:gd name="T92" fmla="*/ 505 w 584"/>
                    <a:gd name="T93" fmla="*/ 53 h 347"/>
                    <a:gd name="T94" fmla="*/ 485 w 584"/>
                    <a:gd name="T95" fmla="*/ 27 h 347"/>
                    <a:gd name="T96" fmla="*/ 469 w 584"/>
                    <a:gd name="T97" fmla="*/ 10 h 347"/>
                    <a:gd name="T98" fmla="*/ 455 w 584"/>
                    <a:gd name="T99" fmla="*/ 4 h 347"/>
                    <a:gd name="T100" fmla="*/ 455 w 584"/>
                    <a:gd name="T101" fmla="*/ 4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584" h="347">
                      <a:moveTo>
                        <a:pt x="455" y="4"/>
                      </a:moveTo>
                      <a:lnTo>
                        <a:pt x="455" y="4"/>
                      </a:lnTo>
                      <a:lnTo>
                        <a:pt x="449" y="7"/>
                      </a:lnTo>
                      <a:lnTo>
                        <a:pt x="449" y="7"/>
                      </a:lnTo>
                      <a:lnTo>
                        <a:pt x="445" y="14"/>
                      </a:lnTo>
                      <a:lnTo>
                        <a:pt x="445" y="14"/>
                      </a:lnTo>
                      <a:lnTo>
                        <a:pt x="432" y="23"/>
                      </a:lnTo>
                      <a:lnTo>
                        <a:pt x="340" y="213"/>
                      </a:lnTo>
                      <a:lnTo>
                        <a:pt x="320" y="103"/>
                      </a:lnTo>
                      <a:lnTo>
                        <a:pt x="346" y="60"/>
                      </a:lnTo>
                      <a:lnTo>
                        <a:pt x="346" y="60"/>
                      </a:lnTo>
                      <a:lnTo>
                        <a:pt x="337" y="60"/>
                      </a:lnTo>
                      <a:lnTo>
                        <a:pt x="337" y="60"/>
                      </a:lnTo>
                      <a:lnTo>
                        <a:pt x="314" y="63"/>
                      </a:lnTo>
                      <a:lnTo>
                        <a:pt x="314" y="63"/>
                      </a:lnTo>
                      <a:lnTo>
                        <a:pt x="297" y="63"/>
                      </a:lnTo>
                      <a:lnTo>
                        <a:pt x="297" y="63"/>
                      </a:lnTo>
                      <a:lnTo>
                        <a:pt x="271" y="63"/>
                      </a:lnTo>
                      <a:lnTo>
                        <a:pt x="241" y="60"/>
                      </a:lnTo>
                      <a:lnTo>
                        <a:pt x="271" y="103"/>
                      </a:lnTo>
                      <a:lnTo>
                        <a:pt x="254" y="217"/>
                      </a:lnTo>
                      <a:lnTo>
                        <a:pt x="152" y="14"/>
                      </a:lnTo>
                      <a:lnTo>
                        <a:pt x="152" y="14"/>
                      </a:lnTo>
                      <a:lnTo>
                        <a:pt x="139" y="0"/>
                      </a:lnTo>
                      <a:lnTo>
                        <a:pt x="135" y="4"/>
                      </a:lnTo>
                      <a:lnTo>
                        <a:pt x="135" y="4"/>
                      </a:lnTo>
                      <a:lnTo>
                        <a:pt x="112" y="27"/>
                      </a:lnTo>
                      <a:lnTo>
                        <a:pt x="89" y="50"/>
                      </a:lnTo>
                      <a:lnTo>
                        <a:pt x="73" y="77"/>
                      </a:lnTo>
                      <a:lnTo>
                        <a:pt x="56" y="103"/>
                      </a:lnTo>
                      <a:lnTo>
                        <a:pt x="43" y="133"/>
                      </a:lnTo>
                      <a:lnTo>
                        <a:pt x="33" y="160"/>
                      </a:lnTo>
                      <a:lnTo>
                        <a:pt x="17" y="213"/>
                      </a:lnTo>
                      <a:lnTo>
                        <a:pt x="7" y="260"/>
                      </a:lnTo>
                      <a:lnTo>
                        <a:pt x="3" y="300"/>
                      </a:lnTo>
                      <a:lnTo>
                        <a:pt x="0" y="340"/>
                      </a:lnTo>
                      <a:lnTo>
                        <a:pt x="0" y="347"/>
                      </a:lnTo>
                      <a:lnTo>
                        <a:pt x="584" y="347"/>
                      </a:lnTo>
                      <a:lnTo>
                        <a:pt x="584" y="340"/>
                      </a:lnTo>
                      <a:lnTo>
                        <a:pt x="584" y="340"/>
                      </a:lnTo>
                      <a:lnTo>
                        <a:pt x="581" y="297"/>
                      </a:lnTo>
                      <a:lnTo>
                        <a:pt x="577" y="257"/>
                      </a:lnTo>
                      <a:lnTo>
                        <a:pt x="571" y="220"/>
                      </a:lnTo>
                      <a:lnTo>
                        <a:pt x="564" y="187"/>
                      </a:lnTo>
                      <a:lnTo>
                        <a:pt x="544" y="130"/>
                      </a:lnTo>
                      <a:lnTo>
                        <a:pt x="525" y="87"/>
                      </a:lnTo>
                      <a:lnTo>
                        <a:pt x="505" y="53"/>
                      </a:lnTo>
                      <a:lnTo>
                        <a:pt x="485" y="27"/>
                      </a:lnTo>
                      <a:lnTo>
                        <a:pt x="469" y="10"/>
                      </a:lnTo>
                      <a:lnTo>
                        <a:pt x="455" y="4"/>
                      </a:lnTo>
                      <a:lnTo>
                        <a:pt x="455" y="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7" name="Freeform 105">
                  <a:extLst>
                    <a:ext uri="{FF2B5EF4-FFF2-40B4-BE49-F238E27FC236}">
                      <a16:creationId xmlns:a16="http://schemas.microsoft.com/office/drawing/2014/main" id="{34A15C33-FDCA-B379-D536-15E7A727D6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02638" y="14252575"/>
                  <a:ext cx="692150" cy="703262"/>
                </a:xfrm>
                <a:custGeom>
                  <a:avLst/>
                  <a:gdLst>
                    <a:gd name="T0" fmla="*/ 218 w 436"/>
                    <a:gd name="T1" fmla="*/ 0 h 443"/>
                    <a:gd name="T2" fmla="*/ 175 w 436"/>
                    <a:gd name="T3" fmla="*/ 3 h 443"/>
                    <a:gd name="T4" fmla="*/ 132 w 436"/>
                    <a:gd name="T5" fmla="*/ 17 h 443"/>
                    <a:gd name="T6" fmla="*/ 96 w 436"/>
                    <a:gd name="T7" fmla="*/ 37 h 443"/>
                    <a:gd name="T8" fmla="*/ 63 w 436"/>
                    <a:gd name="T9" fmla="*/ 63 h 443"/>
                    <a:gd name="T10" fmla="*/ 37 w 436"/>
                    <a:gd name="T11" fmla="*/ 97 h 443"/>
                    <a:gd name="T12" fmla="*/ 17 w 436"/>
                    <a:gd name="T13" fmla="*/ 133 h 443"/>
                    <a:gd name="T14" fmla="*/ 4 w 436"/>
                    <a:gd name="T15" fmla="*/ 177 h 443"/>
                    <a:gd name="T16" fmla="*/ 0 w 436"/>
                    <a:gd name="T17" fmla="*/ 220 h 443"/>
                    <a:gd name="T18" fmla="*/ 0 w 436"/>
                    <a:gd name="T19" fmla="*/ 243 h 443"/>
                    <a:gd name="T20" fmla="*/ 10 w 436"/>
                    <a:gd name="T21" fmla="*/ 287 h 443"/>
                    <a:gd name="T22" fmla="*/ 27 w 436"/>
                    <a:gd name="T23" fmla="*/ 327 h 443"/>
                    <a:gd name="T24" fmla="*/ 50 w 436"/>
                    <a:gd name="T25" fmla="*/ 360 h 443"/>
                    <a:gd name="T26" fmla="*/ 79 w 436"/>
                    <a:gd name="T27" fmla="*/ 390 h 443"/>
                    <a:gd name="T28" fmla="*/ 112 w 436"/>
                    <a:gd name="T29" fmla="*/ 416 h 443"/>
                    <a:gd name="T30" fmla="*/ 152 w 436"/>
                    <a:gd name="T31" fmla="*/ 433 h 443"/>
                    <a:gd name="T32" fmla="*/ 195 w 436"/>
                    <a:gd name="T33" fmla="*/ 440 h 443"/>
                    <a:gd name="T34" fmla="*/ 218 w 436"/>
                    <a:gd name="T35" fmla="*/ 443 h 443"/>
                    <a:gd name="T36" fmla="*/ 261 w 436"/>
                    <a:gd name="T37" fmla="*/ 436 h 443"/>
                    <a:gd name="T38" fmla="*/ 304 w 436"/>
                    <a:gd name="T39" fmla="*/ 423 h 443"/>
                    <a:gd name="T40" fmla="*/ 340 w 436"/>
                    <a:gd name="T41" fmla="*/ 403 h 443"/>
                    <a:gd name="T42" fmla="*/ 373 w 436"/>
                    <a:gd name="T43" fmla="*/ 377 h 443"/>
                    <a:gd name="T44" fmla="*/ 399 w 436"/>
                    <a:gd name="T45" fmla="*/ 343 h 443"/>
                    <a:gd name="T46" fmla="*/ 419 w 436"/>
                    <a:gd name="T47" fmla="*/ 307 h 443"/>
                    <a:gd name="T48" fmla="*/ 432 w 436"/>
                    <a:gd name="T49" fmla="*/ 267 h 443"/>
                    <a:gd name="T50" fmla="*/ 436 w 436"/>
                    <a:gd name="T51" fmla="*/ 220 h 443"/>
                    <a:gd name="T52" fmla="*/ 436 w 436"/>
                    <a:gd name="T53" fmla="*/ 197 h 443"/>
                    <a:gd name="T54" fmla="*/ 426 w 436"/>
                    <a:gd name="T55" fmla="*/ 157 h 443"/>
                    <a:gd name="T56" fmla="*/ 409 w 436"/>
                    <a:gd name="T57" fmla="*/ 117 h 443"/>
                    <a:gd name="T58" fmla="*/ 386 w 436"/>
                    <a:gd name="T59" fmla="*/ 80 h 443"/>
                    <a:gd name="T60" fmla="*/ 357 w 436"/>
                    <a:gd name="T61" fmla="*/ 50 h 443"/>
                    <a:gd name="T62" fmla="*/ 324 w 436"/>
                    <a:gd name="T63" fmla="*/ 27 h 443"/>
                    <a:gd name="T64" fmla="*/ 284 w 436"/>
                    <a:gd name="T65" fmla="*/ 10 h 443"/>
                    <a:gd name="T66" fmla="*/ 241 w 436"/>
                    <a:gd name="T67" fmla="*/ 0 h 443"/>
                    <a:gd name="T68" fmla="*/ 218 w 436"/>
                    <a:gd name="T69" fmla="*/ 0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36" h="443">
                      <a:moveTo>
                        <a:pt x="218" y="0"/>
                      </a:moveTo>
                      <a:lnTo>
                        <a:pt x="218" y="0"/>
                      </a:lnTo>
                      <a:lnTo>
                        <a:pt x="195" y="0"/>
                      </a:lnTo>
                      <a:lnTo>
                        <a:pt x="175" y="3"/>
                      </a:lnTo>
                      <a:lnTo>
                        <a:pt x="152" y="10"/>
                      </a:lnTo>
                      <a:lnTo>
                        <a:pt x="132" y="17"/>
                      </a:lnTo>
                      <a:lnTo>
                        <a:pt x="112" y="27"/>
                      </a:lnTo>
                      <a:lnTo>
                        <a:pt x="96" y="37"/>
                      </a:lnTo>
                      <a:lnTo>
                        <a:pt x="79" y="50"/>
                      </a:lnTo>
                      <a:lnTo>
                        <a:pt x="63" y="63"/>
                      </a:lnTo>
                      <a:lnTo>
                        <a:pt x="50" y="80"/>
                      </a:lnTo>
                      <a:lnTo>
                        <a:pt x="37" y="97"/>
                      </a:lnTo>
                      <a:lnTo>
                        <a:pt x="27" y="117"/>
                      </a:lnTo>
                      <a:lnTo>
                        <a:pt x="17" y="133"/>
                      </a:lnTo>
                      <a:lnTo>
                        <a:pt x="10" y="157"/>
                      </a:lnTo>
                      <a:lnTo>
                        <a:pt x="4" y="177"/>
                      </a:lnTo>
                      <a:lnTo>
                        <a:pt x="0" y="197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43"/>
                      </a:lnTo>
                      <a:lnTo>
                        <a:pt x="4" y="267"/>
                      </a:lnTo>
                      <a:lnTo>
                        <a:pt x="10" y="287"/>
                      </a:lnTo>
                      <a:lnTo>
                        <a:pt x="17" y="307"/>
                      </a:lnTo>
                      <a:lnTo>
                        <a:pt x="27" y="327"/>
                      </a:lnTo>
                      <a:lnTo>
                        <a:pt x="37" y="343"/>
                      </a:lnTo>
                      <a:lnTo>
                        <a:pt x="50" y="360"/>
                      </a:lnTo>
                      <a:lnTo>
                        <a:pt x="63" y="377"/>
                      </a:lnTo>
                      <a:lnTo>
                        <a:pt x="79" y="390"/>
                      </a:lnTo>
                      <a:lnTo>
                        <a:pt x="96" y="403"/>
                      </a:lnTo>
                      <a:lnTo>
                        <a:pt x="112" y="416"/>
                      </a:lnTo>
                      <a:lnTo>
                        <a:pt x="132" y="423"/>
                      </a:lnTo>
                      <a:lnTo>
                        <a:pt x="152" y="433"/>
                      </a:lnTo>
                      <a:lnTo>
                        <a:pt x="175" y="436"/>
                      </a:lnTo>
                      <a:lnTo>
                        <a:pt x="195" y="440"/>
                      </a:lnTo>
                      <a:lnTo>
                        <a:pt x="218" y="443"/>
                      </a:lnTo>
                      <a:lnTo>
                        <a:pt x="218" y="443"/>
                      </a:lnTo>
                      <a:lnTo>
                        <a:pt x="241" y="440"/>
                      </a:lnTo>
                      <a:lnTo>
                        <a:pt x="261" y="436"/>
                      </a:lnTo>
                      <a:lnTo>
                        <a:pt x="284" y="433"/>
                      </a:lnTo>
                      <a:lnTo>
                        <a:pt x="304" y="423"/>
                      </a:lnTo>
                      <a:lnTo>
                        <a:pt x="324" y="416"/>
                      </a:lnTo>
                      <a:lnTo>
                        <a:pt x="340" y="403"/>
                      </a:lnTo>
                      <a:lnTo>
                        <a:pt x="357" y="390"/>
                      </a:lnTo>
                      <a:lnTo>
                        <a:pt x="373" y="377"/>
                      </a:lnTo>
                      <a:lnTo>
                        <a:pt x="386" y="360"/>
                      </a:lnTo>
                      <a:lnTo>
                        <a:pt x="399" y="343"/>
                      </a:lnTo>
                      <a:lnTo>
                        <a:pt x="409" y="327"/>
                      </a:lnTo>
                      <a:lnTo>
                        <a:pt x="419" y="307"/>
                      </a:lnTo>
                      <a:lnTo>
                        <a:pt x="426" y="287"/>
                      </a:lnTo>
                      <a:lnTo>
                        <a:pt x="432" y="267"/>
                      </a:lnTo>
                      <a:lnTo>
                        <a:pt x="436" y="243"/>
                      </a:lnTo>
                      <a:lnTo>
                        <a:pt x="436" y="220"/>
                      </a:lnTo>
                      <a:lnTo>
                        <a:pt x="436" y="220"/>
                      </a:lnTo>
                      <a:lnTo>
                        <a:pt x="436" y="197"/>
                      </a:lnTo>
                      <a:lnTo>
                        <a:pt x="432" y="177"/>
                      </a:lnTo>
                      <a:lnTo>
                        <a:pt x="426" y="157"/>
                      </a:lnTo>
                      <a:lnTo>
                        <a:pt x="419" y="133"/>
                      </a:lnTo>
                      <a:lnTo>
                        <a:pt x="409" y="117"/>
                      </a:lnTo>
                      <a:lnTo>
                        <a:pt x="399" y="97"/>
                      </a:lnTo>
                      <a:lnTo>
                        <a:pt x="386" y="80"/>
                      </a:lnTo>
                      <a:lnTo>
                        <a:pt x="373" y="63"/>
                      </a:lnTo>
                      <a:lnTo>
                        <a:pt x="357" y="50"/>
                      </a:lnTo>
                      <a:lnTo>
                        <a:pt x="340" y="37"/>
                      </a:lnTo>
                      <a:lnTo>
                        <a:pt x="324" y="27"/>
                      </a:lnTo>
                      <a:lnTo>
                        <a:pt x="304" y="17"/>
                      </a:lnTo>
                      <a:lnTo>
                        <a:pt x="284" y="10"/>
                      </a:lnTo>
                      <a:lnTo>
                        <a:pt x="261" y="3"/>
                      </a:lnTo>
                      <a:lnTo>
                        <a:pt x="241" y="0"/>
                      </a:lnTo>
                      <a:lnTo>
                        <a:pt x="218" y="0"/>
                      </a:lnTo>
                      <a:lnTo>
                        <a:pt x="21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01960E70-C1CE-3BA2-89E9-E79984FD831A}"/>
                </a:ext>
              </a:extLst>
            </p:cNvPr>
            <p:cNvGrpSpPr/>
            <p:nvPr/>
          </p:nvGrpSpPr>
          <p:grpSpPr>
            <a:xfrm>
              <a:off x="9151906" y="4146390"/>
              <a:ext cx="788339" cy="812245"/>
              <a:chOff x="7865955" y="1088012"/>
              <a:chExt cx="1706880" cy="1706880"/>
            </a:xfrm>
          </p:grpSpPr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CDE74B80-1143-66CC-392D-30DA2089A2A3}"/>
                  </a:ext>
                </a:extLst>
              </p:cNvPr>
              <p:cNvSpPr/>
              <p:nvPr/>
            </p:nvSpPr>
            <p:spPr>
              <a:xfrm>
                <a:off x="7865955" y="1088012"/>
                <a:ext cx="1706880" cy="1706880"/>
              </a:xfrm>
              <a:prstGeom prst="ellipse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B2CE17D1-86AF-46D4-26BE-46BEF63FB66A}"/>
                  </a:ext>
                </a:extLst>
              </p:cNvPr>
              <p:cNvGrpSpPr/>
              <p:nvPr/>
            </p:nvGrpSpPr>
            <p:grpSpPr>
              <a:xfrm>
                <a:off x="8268544" y="1277683"/>
                <a:ext cx="927100" cy="1174750"/>
                <a:chOff x="20977225" y="14252575"/>
                <a:chExt cx="927100" cy="1174750"/>
              </a:xfrm>
              <a:solidFill>
                <a:schemeClr val="accent6">
                  <a:lumMod val="50000"/>
                </a:schemeClr>
              </a:solidFill>
            </p:grpSpPr>
            <p:sp>
              <p:nvSpPr>
                <p:cNvPr id="51" name="Freeform 104">
                  <a:extLst>
                    <a:ext uri="{FF2B5EF4-FFF2-40B4-BE49-F238E27FC236}">
                      <a16:creationId xmlns:a16="http://schemas.microsoft.com/office/drawing/2014/main" id="{4CB32A78-B50C-59ED-6EDE-4B14AC456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77225" y="14876463"/>
                  <a:ext cx="927100" cy="550862"/>
                </a:xfrm>
                <a:custGeom>
                  <a:avLst/>
                  <a:gdLst>
                    <a:gd name="T0" fmla="*/ 455 w 584"/>
                    <a:gd name="T1" fmla="*/ 4 h 347"/>
                    <a:gd name="T2" fmla="*/ 455 w 584"/>
                    <a:gd name="T3" fmla="*/ 4 h 347"/>
                    <a:gd name="T4" fmla="*/ 449 w 584"/>
                    <a:gd name="T5" fmla="*/ 7 h 347"/>
                    <a:gd name="T6" fmla="*/ 449 w 584"/>
                    <a:gd name="T7" fmla="*/ 7 h 347"/>
                    <a:gd name="T8" fmla="*/ 445 w 584"/>
                    <a:gd name="T9" fmla="*/ 14 h 347"/>
                    <a:gd name="T10" fmla="*/ 445 w 584"/>
                    <a:gd name="T11" fmla="*/ 14 h 347"/>
                    <a:gd name="T12" fmla="*/ 432 w 584"/>
                    <a:gd name="T13" fmla="*/ 23 h 347"/>
                    <a:gd name="T14" fmla="*/ 340 w 584"/>
                    <a:gd name="T15" fmla="*/ 213 h 347"/>
                    <a:gd name="T16" fmla="*/ 320 w 584"/>
                    <a:gd name="T17" fmla="*/ 103 h 347"/>
                    <a:gd name="T18" fmla="*/ 346 w 584"/>
                    <a:gd name="T19" fmla="*/ 60 h 347"/>
                    <a:gd name="T20" fmla="*/ 346 w 584"/>
                    <a:gd name="T21" fmla="*/ 60 h 347"/>
                    <a:gd name="T22" fmla="*/ 337 w 584"/>
                    <a:gd name="T23" fmla="*/ 60 h 347"/>
                    <a:gd name="T24" fmla="*/ 337 w 584"/>
                    <a:gd name="T25" fmla="*/ 60 h 347"/>
                    <a:gd name="T26" fmla="*/ 314 w 584"/>
                    <a:gd name="T27" fmla="*/ 63 h 347"/>
                    <a:gd name="T28" fmla="*/ 314 w 584"/>
                    <a:gd name="T29" fmla="*/ 63 h 347"/>
                    <a:gd name="T30" fmla="*/ 297 w 584"/>
                    <a:gd name="T31" fmla="*/ 63 h 347"/>
                    <a:gd name="T32" fmla="*/ 297 w 584"/>
                    <a:gd name="T33" fmla="*/ 63 h 347"/>
                    <a:gd name="T34" fmla="*/ 271 w 584"/>
                    <a:gd name="T35" fmla="*/ 63 h 347"/>
                    <a:gd name="T36" fmla="*/ 241 w 584"/>
                    <a:gd name="T37" fmla="*/ 60 h 347"/>
                    <a:gd name="T38" fmla="*/ 271 w 584"/>
                    <a:gd name="T39" fmla="*/ 103 h 347"/>
                    <a:gd name="T40" fmla="*/ 254 w 584"/>
                    <a:gd name="T41" fmla="*/ 217 h 347"/>
                    <a:gd name="T42" fmla="*/ 152 w 584"/>
                    <a:gd name="T43" fmla="*/ 14 h 347"/>
                    <a:gd name="T44" fmla="*/ 152 w 584"/>
                    <a:gd name="T45" fmla="*/ 14 h 347"/>
                    <a:gd name="T46" fmla="*/ 139 w 584"/>
                    <a:gd name="T47" fmla="*/ 0 h 347"/>
                    <a:gd name="T48" fmla="*/ 135 w 584"/>
                    <a:gd name="T49" fmla="*/ 4 h 347"/>
                    <a:gd name="T50" fmla="*/ 135 w 584"/>
                    <a:gd name="T51" fmla="*/ 4 h 347"/>
                    <a:gd name="T52" fmla="*/ 112 w 584"/>
                    <a:gd name="T53" fmla="*/ 27 h 347"/>
                    <a:gd name="T54" fmla="*/ 89 w 584"/>
                    <a:gd name="T55" fmla="*/ 50 h 347"/>
                    <a:gd name="T56" fmla="*/ 73 w 584"/>
                    <a:gd name="T57" fmla="*/ 77 h 347"/>
                    <a:gd name="T58" fmla="*/ 56 w 584"/>
                    <a:gd name="T59" fmla="*/ 103 h 347"/>
                    <a:gd name="T60" fmla="*/ 43 w 584"/>
                    <a:gd name="T61" fmla="*/ 133 h 347"/>
                    <a:gd name="T62" fmla="*/ 33 w 584"/>
                    <a:gd name="T63" fmla="*/ 160 h 347"/>
                    <a:gd name="T64" fmla="*/ 17 w 584"/>
                    <a:gd name="T65" fmla="*/ 213 h 347"/>
                    <a:gd name="T66" fmla="*/ 7 w 584"/>
                    <a:gd name="T67" fmla="*/ 260 h 347"/>
                    <a:gd name="T68" fmla="*/ 3 w 584"/>
                    <a:gd name="T69" fmla="*/ 300 h 347"/>
                    <a:gd name="T70" fmla="*/ 0 w 584"/>
                    <a:gd name="T71" fmla="*/ 340 h 347"/>
                    <a:gd name="T72" fmla="*/ 0 w 584"/>
                    <a:gd name="T73" fmla="*/ 347 h 347"/>
                    <a:gd name="T74" fmla="*/ 584 w 584"/>
                    <a:gd name="T75" fmla="*/ 347 h 347"/>
                    <a:gd name="T76" fmla="*/ 584 w 584"/>
                    <a:gd name="T77" fmla="*/ 340 h 347"/>
                    <a:gd name="T78" fmla="*/ 584 w 584"/>
                    <a:gd name="T79" fmla="*/ 340 h 347"/>
                    <a:gd name="T80" fmla="*/ 581 w 584"/>
                    <a:gd name="T81" fmla="*/ 297 h 347"/>
                    <a:gd name="T82" fmla="*/ 577 w 584"/>
                    <a:gd name="T83" fmla="*/ 257 h 347"/>
                    <a:gd name="T84" fmla="*/ 571 w 584"/>
                    <a:gd name="T85" fmla="*/ 220 h 347"/>
                    <a:gd name="T86" fmla="*/ 564 w 584"/>
                    <a:gd name="T87" fmla="*/ 187 h 347"/>
                    <a:gd name="T88" fmla="*/ 544 w 584"/>
                    <a:gd name="T89" fmla="*/ 130 h 347"/>
                    <a:gd name="T90" fmla="*/ 525 w 584"/>
                    <a:gd name="T91" fmla="*/ 87 h 347"/>
                    <a:gd name="T92" fmla="*/ 505 w 584"/>
                    <a:gd name="T93" fmla="*/ 53 h 347"/>
                    <a:gd name="T94" fmla="*/ 485 w 584"/>
                    <a:gd name="T95" fmla="*/ 27 h 347"/>
                    <a:gd name="T96" fmla="*/ 469 w 584"/>
                    <a:gd name="T97" fmla="*/ 10 h 347"/>
                    <a:gd name="T98" fmla="*/ 455 w 584"/>
                    <a:gd name="T99" fmla="*/ 4 h 347"/>
                    <a:gd name="T100" fmla="*/ 455 w 584"/>
                    <a:gd name="T101" fmla="*/ 4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584" h="347">
                      <a:moveTo>
                        <a:pt x="455" y="4"/>
                      </a:moveTo>
                      <a:lnTo>
                        <a:pt x="455" y="4"/>
                      </a:lnTo>
                      <a:lnTo>
                        <a:pt x="449" y="7"/>
                      </a:lnTo>
                      <a:lnTo>
                        <a:pt x="449" y="7"/>
                      </a:lnTo>
                      <a:lnTo>
                        <a:pt x="445" y="14"/>
                      </a:lnTo>
                      <a:lnTo>
                        <a:pt x="445" y="14"/>
                      </a:lnTo>
                      <a:lnTo>
                        <a:pt x="432" y="23"/>
                      </a:lnTo>
                      <a:lnTo>
                        <a:pt x="340" y="213"/>
                      </a:lnTo>
                      <a:lnTo>
                        <a:pt x="320" y="103"/>
                      </a:lnTo>
                      <a:lnTo>
                        <a:pt x="346" y="60"/>
                      </a:lnTo>
                      <a:lnTo>
                        <a:pt x="346" y="60"/>
                      </a:lnTo>
                      <a:lnTo>
                        <a:pt x="337" y="60"/>
                      </a:lnTo>
                      <a:lnTo>
                        <a:pt x="337" y="60"/>
                      </a:lnTo>
                      <a:lnTo>
                        <a:pt x="314" y="63"/>
                      </a:lnTo>
                      <a:lnTo>
                        <a:pt x="314" y="63"/>
                      </a:lnTo>
                      <a:lnTo>
                        <a:pt x="297" y="63"/>
                      </a:lnTo>
                      <a:lnTo>
                        <a:pt x="297" y="63"/>
                      </a:lnTo>
                      <a:lnTo>
                        <a:pt x="271" y="63"/>
                      </a:lnTo>
                      <a:lnTo>
                        <a:pt x="241" y="60"/>
                      </a:lnTo>
                      <a:lnTo>
                        <a:pt x="271" y="103"/>
                      </a:lnTo>
                      <a:lnTo>
                        <a:pt x="254" y="217"/>
                      </a:lnTo>
                      <a:lnTo>
                        <a:pt x="152" y="14"/>
                      </a:lnTo>
                      <a:lnTo>
                        <a:pt x="152" y="14"/>
                      </a:lnTo>
                      <a:lnTo>
                        <a:pt x="139" y="0"/>
                      </a:lnTo>
                      <a:lnTo>
                        <a:pt x="135" y="4"/>
                      </a:lnTo>
                      <a:lnTo>
                        <a:pt x="135" y="4"/>
                      </a:lnTo>
                      <a:lnTo>
                        <a:pt x="112" y="27"/>
                      </a:lnTo>
                      <a:lnTo>
                        <a:pt x="89" y="50"/>
                      </a:lnTo>
                      <a:lnTo>
                        <a:pt x="73" y="77"/>
                      </a:lnTo>
                      <a:lnTo>
                        <a:pt x="56" y="103"/>
                      </a:lnTo>
                      <a:lnTo>
                        <a:pt x="43" y="133"/>
                      </a:lnTo>
                      <a:lnTo>
                        <a:pt x="33" y="160"/>
                      </a:lnTo>
                      <a:lnTo>
                        <a:pt x="17" y="213"/>
                      </a:lnTo>
                      <a:lnTo>
                        <a:pt x="7" y="260"/>
                      </a:lnTo>
                      <a:lnTo>
                        <a:pt x="3" y="300"/>
                      </a:lnTo>
                      <a:lnTo>
                        <a:pt x="0" y="340"/>
                      </a:lnTo>
                      <a:lnTo>
                        <a:pt x="0" y="347"/>
                      </a:lnTo>
                      <a:lnTo>
                        <a:pt x="584" y="347"/>
                      </a:lnTo>
                      <a:lnTo>
                        <a:pt x="584" y="340"/>
                      </a:lnTo>
                      <a:lnTo>
                        <a:pt x="584" y="340"/>
                      </a:lnTo>
                      <a:lnTo>
                        <a:pt x="581" y="297"/>
                      </a:lnTo>
                      <a:lnTo>
                        <a:pt x="577" y="257"/>
                      </a:lnTo>
                      <a:lnTo>
                        <a:pt x="571" y="220"/>
                      </a:lnTo>
                      <a:lnTo>
                        <a:pt x="564" y="187"/>
                      </a:lnTo>
                      <a:lnTo>
                        <a:pt x="544" y="130"/>
                      </a:lnTo>
                      <a:lnTo>
                        <a:pt x="525" y="87"/>
                      </a:lnTo>
                      <a:lnTo>
                        <a:pt x="505" y="53"/>
                      </a:lnTo>
                      <a:lnTo>
                        <a:pt x="485" y="27"/>
                      </a:lnTo>
                      <a:lnTo>
                        <a:pt x="469" y="10"/>
                      </a:lnTo>
                      <a:lnTo>
                        <a:pt x="455" y="4"/>
                      </a:lnTo>
                      <a:lnTo>
                        <a:pt x="455" y="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2" name="Freeform 105">
                  <a:extLst>
                    <a:ext uri="{FF2B5EF4-FFF2-40B4-BE49-F238E27FC236}">
                      <a16:creationId xmlns:a16="http://schemas.microsoft.com/office/drawing/2014/main" id="{967094B8-212C-29F3-D637-2F4B51C2A9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02638" y="14252575"/>
                  <a:ext cx="692150" cy="703262"/>
                </a:xfrm>
                <a:custGeom>
                  <a:avLst/>
                  <a:gdLst>
                    <a:gd name="T0" fmla="*/ 218 w 436"/>
                    <a:gd name="T1" fmla="*/ 0 h 443"/>
                    <a:gd name="T2" fmla="*/ 175 w 436"/>
                    <a:gd name="T3" fmla="*/ 3 h 443"/>
                    <a:gd name="T4" fmla="*/ 132 w 436"/>
                    <a:gd name="T5" fmla="*/ 17 h 443"/>
                    <a:gd name="T6" fmla="*/ 96 w 436"/>
                    <a:gd name="T7" fmla="*/ 37 h 443"/>
                    <a:gd name="T8" fmla="*/ 63 w 436"/>
                    <a:gd name="T9" fmla="*/ 63 h 443"/>
                    <a:gd name="T10" fmla="*/ 37 w 436"/>
                    <a:gd name="T11" fmla="*/ 97 h 443"/>
                    <a:gd name="T12" fmla="*/ 17 w 436"/>
                    <a:gd name="T13" fmla="*/ 133 h 443"/>
                    <a:gd name="T14" fmla="*/ 4 w 436"/>
                    <a:gd name="T15" fmla="*/ 177 h 443"/>
                    <a:gd name="T16" fmla="*/ 0 w 436"/>
                    <a:gd name="T17" fmla="*/ 220 h 443"/>
                    <a:gd name="T18" fmla="*/ 0 w 436"/>
                    <a:gd name="T19" fmla="*/ 243 h 443"/>
                    <a:gd name="T20" fmla="*/ 10 w 436"/>
                    <a:gd name="T21" fmla="*/ 287 h 443"/>
                    <a:gd name="T22" fmla="*/ 27 w 436"/>
                    <a:gd name="T23" fmla="*/ 327 h 443"/>
                    <a:gd name="T24" fmla="*/ 50 w 436"/>
                    <a:gd name="T25" fmla="*/ 360 h 443"/>
                    <a:gd name="T26" fmla="*/ 79 w 436"/>
                    <a:gd name="T27" fmla="*/ 390 h 443"/>
                    <a:gd name="T28" fmla="*/ 112 w 436"/>
                    <a:gd name="T29" fmla="*/ 416 h 443"/>
                    <a:gd name="T30" fmla="*/ 152 w 436"/>
                    <a:gd name="T31" fmla="*/ 433 h 443"/>
                    <a:gd name="T32" fmla="*/ 195 w 436"/>
                    <a:gd name="T33" fmla="*/ 440 h 443"/>
                    <a:gd name="T34" fmla="*/ 218 w 436"/>
                    <a:gd name="T35" fmla="*/ 443 h 443"/>
                    <a:gd name="T36" fmla="*/ 261 w 436"/>
                    <a:gd name="T37" fmla="*/ 436 h 443"/>
                    <a:gd name="T38" fmla="*/ 304 w 436"/>
                    <a:gd name="T39" fmla="*/ 423 h 443"/>
                    <a:gd name="T40" fmla="*/ 340 w 436"/>
                    <a:gd name="T41" fmla="*/ 403 h 443"/>
                    <a:gd name="T42" fmla="*/ 373 w 436"/>
                    <a:gd name="T43" fmla="*/ 377 h 443"/>
                    <a:gd name="T44" fmla="*/ 399 w 436"/>
                    <a:gd name="T45" fmla="*/ 343 h 443"/>
                    <a:gd name="T46" fmla="*/ 419 w 436"/>
                    <a:gd name="T47" fmla="*/ 307 h 443"/>
                    <a:gd name="T48" fmla="*/ 432 w 436"/>
                    <a:gd name="T49" fmla="*/ 267 h 443"/>
                    <a:gd name="T50" fmla="*/ 436 w 436"/>
                    <a:gd name="T51" fmla="*/ 220 h 443"/>
                    <a:gd name="T52" fmla="*/ 436 w 436"/>
                    <a:gd name="T53" fmla="*/ 197 h 443"/>
                    <a:gd name="T54" fmla="*/ 426 w 436"/>
                    <a:gd name="T55" fmla="*/ 157 h 443"/>
                    <a:gd name="T56" fmla="*/ 409 w 436"/>
                    <a:gd name="T57" fmla="*/ 117 h 443"/>
                    <a:gd name="T58" fmla="*/ 386 w 436"/>
                    <a:gd name="T59" fmla="*/ 80 h 443"/>
                    <a:gd name="T60" fmla="*/ 357 w 436"/>
                    <a:gd name="T61" fmla="*/ 50 h 443"/>
                    <a:gd name="T62" fmla="*/ 324 w 436"/>
                    <a:gd name="T63" fmla="*/ 27 h 443"/>
                    <a:gd name="T64" fmla="*/ 284 w 436"/>
                    <a:gd name="T65" fmla="*/ 10 h 443"/>
                    <a:gd name="T66" fmla="*/ 241 w 436"/>
                    <a:gd name="T67" fmla="*/ 0 h 443"/>
                    <a:gd name="T68" fmla="*/ 218 w 436"/>
                    <a:gd name="T69" fmla="*/ 0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36" h="443">
                      <a:moveTo>
                        <a:pt x="218" y="0"/>
                      </a:moveTo>
                      <a:lnTo>
                        <a:pt x="218" y="0"/>
                      </a:lnTo>
                      <a:lnTo>
                        <a:pt x="195" y="0"/>
                      </a:lnTo>
                      <a:lnTo>
                        <a:pt x="175" y="3"/>
                      </a:lnTo>
                      <a:lnTo>
                        <a:pt x="152" y="10"/>
                      </a:lnTo>
                      <a:lnTo>
                        <a:pt x="132" y="17"/>
                      </a:lnTo>
                      <a:lnTo>
                        <a:pt x="112" y="27"/>
                      </a:lnTo>
                      <a:lnTo>
                        <a:pt x="96" y="37"/>
                      </a:lnTo>
                      <a:lnTo>
                        <a:pt x="79" y="50"/>
                      </a:lnTo>
                      <a:lnTo>
                        <a:pt x="63" y="63"/>
                      </a:lnTo>
                      <a:lnTo>
                        <a:pt x="50" y="80"/>
                      </a:lnTo>
                      <a:lnTo>
                        <a:pt x="37" y="97"/>
                      </a:lnTo>
                      <a:lnTo>
                        <a:pt x="27" y="117"/>
                      </a:lnTo>
                      <a:lnTo>
                        <a:pt x="17" y="133"/>
                      </a:lnTo>
                      <a:lnTo>
                        <a:pt x="10" y="157"/>
                      </a:lnTo>
                      <a:lnTo>
                        <a:pt x="4" y="177"/>
                      </a:lnTo>
                      <a:lnTo>
                        <a:pt x="0" y="197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43"/>
                      </a:lnTo>
                      <a:lnTo>
                        <a:pt x="4" y="267"/>
                      </a:lnTo>
                      <a:lnTo>
                        <a:pt x="10" y="287"/>
                      </a:lnTo>
                      <a:lnTo>
                        <a:pt x="17" y="307"/>
                      </a:lnTo>
                      <a:lnTo>
                        <a:pt x="27" y="327"/>
                      </a:lnTo>
                      <a:lnTo>
                        <a:pt x="37" y="343"/>
                      </a:lnTo>
                      <a:lnTo>
                        <a:pt x="50" y="360"/>
                      </a:lnTo>
                      <a:lnTo>
                        <a:pt x="63" y="377"/>
                      </a:lnTo>
                      <a:lnTo>
                        <a:pt x="79" y="390"/>
                      </a:lnTo>
                      <a:lnTo>
                        <a:pt x="96" y="403"/>
                      </a:lnTo>
                      <a:lnTo>
                        <a:pt x="112" y="416"/>
                      </a:lnTo>
                      <a:lnTo>
                        <a:pt x="132" y="423"/>
                      </a:lnTo>
                      <a:lnTo>
                        <a:pt x="152" y="433"/>
                      </a:lnTo>
                      <a:lnTo>
                        <a:pt x="175" y="436"/>
                      </a:lnTo>
                      <a:lnTo>
                        <a:pt x="195" y="440"/>
                      </a:lnTo>
                      <a:lnTo>
                        <a:pt x="218" y="443"/>
                      </a:lnTo>
                      <a:lnTo>
                        <a:pt x="218" y="443"/>
                      </a:lnTo>
                      <a:lnTo>
                        <a:pt x="241" y="440"/>
                      </a:lnTo>
                      <a:lnTo>
                        <a:pt x="261" y="436"/>
                      </a:lnTo>
                      <a:lnTo>
                        <a:pt x="284" y="433"/>
                      </a:lnTo>
                      <a:lnTo>
                        <a:pt x="304" y="423"/>
                      </a:lnTo>
                      <a:lnTo>
                        <a:pt x="324" y="416"/>
                      </a:lnTo>
                      <a:lnTo>
                        <a:pt x="340" y="403"/>
                      </a:lnTo>
                      <a:lnTo>
                        <a:pt x="357" y="390"/>
                      </a:lnTo>
                      <a:lnTo>
                        <a:pt x="373" y="377"/>
                      </a:lnTo>
                      <a:lnTo>
                        <a:pt x="386" y="360"/>
                      </a:lnTo>
                      <a:lnTo>
                        <a:pt x="399" y="343"/>
                      </a:lnTo>
                      <a:lnTo>
                        <a:pt x="409" y="327"/>
                      </a:lnTo>
                      <a:lnTo>
                        <a:pt x="419" y="307"/>
                      </a:lnTo>
                      <a:lnTo>
                        <a:pt x="426" y="287"/>
                      </a:lnTo>
                      <a:lnTo>
                        <a:pt x="432" y="267"/>
                      </a:lnTo>
                      <a:lnTo>
                        <a:pt x="436" y="243"/>
                      </a:lnTo>
                      <a:lnTo>
                        <a:pt x="436" y="220"/>
                      </a:lnTo>
                      <a:lnTo>
                        <a:pt x="436" y="220"/>
                      </a:lnTo>
                      <a:lnTo>
                        <a:pt x="436" y="197"/>
                      </a:lnTo>
                      <a:lnTo>
                        <a:pt x="432" y="177"/>
                      </a:lnTo>
                      <a:lnTo>
                        <a:pt x="426" y="157"/>
                      </a:lnTo>
                      <a:lnTo>
                        <a:pt x="419" y="133"/>
                      </a:lnTo>
                      <a:lnTo>
                        <a:pt x="409" y="117"/>
                      </a:lnTo>
                      <a:lnTo>
                        <a:pt x="399" y="97"/>
                      </a:lnTo>
                      <a:lnTo>
                        <a:pt x="386" y="80"/>
                      </a:lnTo>
                      <a:lnTo>
                        <a:pt x="373" y="63"/>
                      </a:lnTo>
                      <a:lnTo>
                        <a:pt x="357" y="50"/>
                      </a:lnTo>
                      <a:lnTo>
                        <a:pt x="340" y="37"/>
                      </a:lnTo>
                      <a:lnTo>
                        <a:pt x="324" y="27"/>
                      </a:lnTo>
                      <a:lnTo>
                        <a:pt x="304" y="17"/>
                      </a:lnTo>
                      <a:lnTo>
                        <a:pt x="284" y="10"/>
                      </a:lnTo>
                      <a:lnTo>
                        <a:pt x="261" y="3"/>
                      </a:lnTo>
                      <a:lnTo>
                        <a:pt x="241" y="0"/>
                      </a:lnTo>
                      <a:lnTo>
                        <a:pt x="218" y="0"/>
                      </a:lnTo>
                      <a:lnTo>
                        <a:pt x="21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9C10E4E2-B8EA-6E56-D814-69A07AB4FE82}"/>
                </a:ext>
              </a:extLst>
            </p:cNvPr>
            <p:cNvGrpSpPr/>
            <p:nvPr/>
          </p:nvGrpSpPr>
          <p:grpSpPr>
            <a:xfrm>
              <a:off x="8135294" y="4146390"/>
              <a:ext cx="788339" cy="812245"/>
              <a:chOff x="7865955" y="1088012"/>
              <a:chExt cx="1706880" cy="1706880"/>
            </a:xfrm>
          </p:grpSpPr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B4AF85B4-1CD8-EF70-5519-891CADDE4057}"/>
                  </a:ext>
                </a:extLst>
              </p:cNvPr>
              <p:cNvSpPr/>
              <p:nvPr/>
            </p:nvSpPr>
            <p:spPr>
              <a:xfrm>
                <a:off x="7865955" y="1088012"/>
                <a:ext cx="1706880" cy="1706880"/>
              </a:xfrm>
              <a:prstGeom prst="ellipse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ED01E441-2B53-C9F5-C782-273E63B70B58}"/>
                  </a:ext>
                </a:extLst>
              </p:cNvPr>
              <p:cNvGrpSpPr/>
              <p:nvPr/>
            </p:nvGrpSpPr>
            <p:grpSpPr>
              <a:xfrm>
                <a:off x="8268544" y="1277683"/>
                <a:ext cx="927100" cy="1174750"/>
                <a:chOff x="20977225" y="14252575"/>
                <a:chExt cx="927100" cy="1174750"/>
              </a:xfrm>
              <a:solidFill>
                <a:schemeClr val="accent6">
                  <a:lumMod val="50000"/>
                </a:schemeClr>
              </a:solidFill>
            </p:grpSpPr>
            <p:sp>
              <p:nvSpPr>
                <p:cNvPr id="56" name="Freeform 104">
                  <a:extLst>
                    <a:ext uri="{FF2B5EF4-FFF2-40B4-BE49-F238E27FC236}">
                      <a16:creationId xmlns:a16="http://schemas.microsoft.com/office/drawing/2014/main" id="{026C36CF-EC34-CA62-794E-E350E7FF5B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77225" y="14876463"/>
                  <a:ext cx="927100" cy="550862"/>
                </a:xfrm>
                <a:custGeom>
                  <a:avLst/>
                  <a:gdLst>
                    <a:gd name="T0" fmla="*/ 455 w 584"/>
                    <a:gd name="T1" fmla="*/ 4 h 347"/>
                    <a:gd name="T2" fmla="*/ 455 w 584"/>
                    <a:gd name="T3" fmla="*/ 4 h 347"/>
                    <a:gd name="T4" fmla="*/ 449 w 584"/>
                    <a:gd name="T5" fmla="*/ 7 h 347"/>
                    <a:gd name="T6" fmla="*/ 449 w 584"/>
                    <a:gd name="T7" fmla="*/ 7 h 347"/>
                    <a:gd name="T8" fmla="*/ 445 w 584"/>
                    <a:gd name="T9" fmla="*/ 14 h 347"/>
                    <a:gd name="T10" fmla="*/ 445 w 584"/>
                    <a:gd name="T11" fmla="*/ 14 h 347"/>
                    <a:gd name="T12" fmla="*/ 432 w 584"/>
                    <a:gd name="T13" fmla="*/ 23 h 347"/>
                    <a:gd name="T14" fmla="*/ 340 w 584"/>
                    <a:gd name="T15" fmla="*/ 213 h 347"/>
                    <a:gd name="T16" fmla="*/ 320 w 584"/>
                    <a:gd name="T17" fmla="*/ 103 h 347"/>
                    <a:gd name="T18" fmla="*/ 346 w 584"/>
                    <a:gd name="T19" fmla="*/ 60 h 347"/>
                    <a:gd name="T20" fmla="*/ 346 w 584"/>
                    <a:gd name="T21" fmla="*/ 60 h 347"/>
                    <a:gd name="T22" fmla="*/ 337 w 584"/>
                    <a:gd name="T23" fmla="*/ 60 h 347"/>
                    <a:gd name="T24" fmla="*/ 337 w 584"/>
                    <a:gd name="T25" fmla="*/ 60 h 347"/>
                    <a:gd name="T26" fmla="*/ 314 w 584"/>
                    <a:gd name="T27" fmla="*/ 63 h 347"/>
                    <a:gd name="T28" fmla="*/ 314 w 584"/>
                    <a:gd name="T29" fmla="*/ 63 h 347"/>
                    <a:gd name="T30" fmla="*/ 297 w 584"/>
                    <a:gd name="T31" fmla="*/ 63 h 347"/>
                    <a:gd name="T32" fmla="*/ 297 w 584"/>
                    <a:gd name="T33" fmla="*/ 63 h 347"/>
                    <a:gd name="T34" fmla="*/ 271 w 584"/>
                    <a:gd name="T35" fmla="*/ 63 h 347"/>
                    <a:gd name="T36" fmla="*/ 241 w 584"/>
                    <a:gd name="T37" fmla="*/ 60 h 347"/>
                    <a:gd name="T38" fmla="*/ 271 w 584"/>
                    <a:gd name="T39" fmla="*/ 103 h 347"/>
                    <a:gd name="T40" fmla="*/ 254 w 584"/>
                    <a:gd name="T41" fmla="*/ 217 h 347"/>
                    <a:gd name="T42" fmla="*/ 152 w 584"/>
                    <a:gd name="T43" fmla="*/ 14 h 347"/>
                    <a:gd name="T44" fmla="*/ 152 w 584"/>
                    <a:gd name="T45" fmla="*/ 14 h 347"/>
                    <a:gd name="T46" fmla="*/ 139 w 584"/>
                    <a:gd name="T47" fmla="*/ 0 h 347"/>
                    <a:gd name="T48" fmla="*/ 135 w 584"/>
                    <a:gd name="T49" fmla="*/ 4 h 347"/>
                    <a:gd name="T50" fmla="*/ 135 w 584"/>
                    <a:gd name="T51" fmla="*/ 4 h 347"/>
                    <a:gd name="T52" fmla="*/ 112 w 584"/>
                    <a:gd name="T53" fmla="*/ 27 h 347"/>
                    <a:gd name="T54" fmla="*/ 89 w 584"/>
                    <a:gd name="T55" fmla="*/ 50 h 347"/>
                    <a:gd name="T56" fmla="*/ 73 w 584"/>
                    <a:gd name="T57" fmla="*/ 77 h 347"/>
                    <a:gd name="T58" fmla="*/ 56 w 584"/>
                    <a:gd name="T59" fmla="*/ 103 h 347"/>
                    <a:gd name="T60" fmla="*/ 43 w 584"/>
                    <a:gd name="T61" fmla="*/ 133 h 347"/>
                    <a:gd name="T62" fmla="*/ 33 w 584"/>
                    <a:gd name="T63" fmla="*/ 160 h 347"/>
                    <a:gd name="T64" fmla="*/ 17 w 584"/>
                    <a:gd name="T65" fmla="*/ 213 h 347"/>
                    <a:gd name="T66" fmla="*/ 7 w 584"/>
                    <a:gd name="T67" fmla="*/ 260 h 347"/>
                    <a:gd name="T68" fmla="*/ 3 w 584"/>
                    <a:gd name="T69" fmla="*/ 300 h 347"/>
                    <a:gd name="T70" fmla="*/ 0 w 584"/>
                    <a:gd name="T71" fmla="*/ 340 h 347"/>
                    <a:gd name="T72" fmla="*/ 0 w 584"/>
                    <a:gd name="T73" fmla="*/ 347 h 347"/>
                    <a:gd name="T74" fmla="*/ 584 w 584"/>
                    <a:gd name="T75" fmla="*/ 347 h 347"/>
                    <a:gd name="T76" fmla="*/ 584 w 584"/>
                    <a:gd name="T77" fmla="*/ 340 h 347"/>
                    <a:gd name="T78" fmla="*/ 584 w 584"/>
                    <a:gd name="T79" fmla="*/ 340 h 347"/>
                    <a:gd name="T80" fmla="*/ 581 w 584"/>
                    <a:gd name="T81" fmla="*/ 297 h 347"/>
                    <a:gd name="T82" fmla="*/ 577 w 584"/>
                    <a:gd name="T83" fmla="*/ 257 h 347"/>
                    <a:gd name="T84" fmla="*/ 571 w 584"/>
                    <a:gd name="T85" fmla="*/ 220 h 347"/>
                    <a:gd name="T86" fmla="*/ 564 w 584"/>
                    <a:gd name="T87" fmla="*/ 187 h 347"/>
                    <a:gd name="T88" fmla="*/ 544 w 584"/>
                    <a:gd name="T89" fmla="*/ 130 h 347"/>
                    <a:gd name="T90" fmla="*/ 525 w 584"/>
                    <a:gd name="T91" fmla="*/ 87 h 347"/>
                    <a:gd name="T92" fmla="*/ 505 w 584"/>
                    <a:gd name="T93" fmla="*/ 53 h 347"/>
                    <a:gd name="T94" fmla="*/ 485 w 584"/>
                    <a:gd name="T95" fmla="*/ 27 h 347"/>
                    <a:gd name="T96" fmla="*/ 469 w 584"/>
                    <a:gd name="T97" fmla="*/ 10 h 347"/>
                    <a:gd name="T98" fmla="*/ 455 w 584"/>
                    <a:gd name="T99" fmla="*/ 4 h 347"/>
                    <a:gd name="T100" fmla="*/ 455 w 584"/>
                    <a:gd name="T101" fmla="*/ 4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584" h="347">
                      <a:moveTo>
                        <a:pt x="455" y="4"/>
                      </a:moveTo>
                      <a:lnTo>
                        <a:pt x="455" y="4"/>
                      </a:lnTo>
                      <a:lnTo>
                        <a:pt x="449" y="7"/>
                      </a:lnTo>
                      <a:lnTo>
                        <a:pt x="449" y="7"/>
                      </a:lnTo>
                      <a:lnTo>
                        <a:pt x="445" y="14"/>
                      </a:lnTo>
                      <a:lnTo>
                        <a:pt x="445" y="14"/>
                      </a:lnTo>
                      <a:lnTo>
                        <a:pt x="432" y="23"/>
                      </a:lnTo>
                      <a:lnTo>
                        <a:pt x="340" y="213"/>
                      </a:lnTo>
                      <a:lnTo>
                        <a:pt x="320" y="103"/>
                      </a:lnTo>
                      <a:lnTo>
                        <a:pt x="346" y="60"/>
                      </a:lnTo>
                      <a:lnTo>
                        <a:pt x="346" y="60"/>
                      </a:lnTo>
                      <a:lnTo>
                        <a:pt x="337" y="60"/>
                      </a:lnTo>
                      <a:lnTo>
                        <a:pt x="337" y="60"/>
                      </a:lnTo>
                      <a:lnTo>
                        <a:pt x="314" y="63"/>
                      </a:lnTo>
                      <a:lnTo>
                        <a:pt x="314" y="63"/>
                      </a:lnTo>
                      <a:lnTo>
                        <a:pt x="297" y="63"/>
                      </a:lnTo>
                      <a:lnTo>
                        <a:pt x="297" y="63"/>
                      </a:lnTo>
                      <a:lnTo>
                        <a:pt x="271" y="63"/>
                      </a:lnTo>
                      <a:lnTo>
                        <a:pt x="241" y="60"/>
                      </a:lnTo>
                      <a:lnTo>
                        <a:pt x="271" y="103"/>
                      </a:lnTo>
                      <a:lnTo>
                        <a:pt x="254" y="217"/>
                      </a:lnTo>
                      <a:lnTo>
                        <a:pt x="152" y="14"/>
                      </a:lnTo>
                      <a:lnTo>
                        <a:pt x="152" y="14"/>
                      </a:lnTo>
                      <a:lnTo>
                        <a:pt x="139" y="0"/>
                      </a:lnTo>
                      <a:lnTo>
                        <a:pt x="135" y="4"/>
                      </a:lnTo>
                      <a:lnTo>
                        <a:pt x="135" y="4"/>
                      </a:lnTo>
                      <a:lnTo>
                        <a:pt x="112" y="27"/>
                      </a:lnTo>
                      <a:lnTo>
                        <a:pt x="89" y="50"/>
                      </a:lnTo>
                      <a:lnTo>
                        <a:pt x="73" y="77"/>
                      </a:lnTo>
                      <a:lnTo>
                        <a:pt x="56" y="103"/>
                      </a:lnTo>
                      <a:lnTo>
                        <a:pt x="43" y="133"/>
                      </a:lnTo>
                      <a:lnTo>
                        <a:pt x="33" y="160"/>
                      </a:lnTo>
                      <a:lnTo>
                        <a:pt x="17" y="213"/>
                      </a:lnTo>
                      <a:lnTo>
                        <a:pt x="7" y="260"/>
                      </a:lnTo>
                      <a:lnTo>
                        <a:pt x="3" y="300"/>
                      </a:lnTo>
                      <a:lnTo>
                        <a:pt x="0" y="340"/>
                      </a:lnTo>
                      <a:lnTo>
                        <a:pt x="0" y="347"/>
                      </a:lnTo>
                      <a:lnTo>
                        <a:pt x="584" y="347"/>
                      </a:lnTo>
                      <a:lnTo>
                        <a:pt x="584" y="340"/>
                      </a:lnTo>
                      <a:lnTo>
                        <a:pt x="584" y="340"/>
                      </a:lnTo>
                      <a:lnTo>
                        <a:pt x="581" y="297"/>
                      </a:lnTo>
                      <a:lnTo>
                        <a:pt x="577" y="257"/>
                      </a:lnTo>
                      <a:lnTo>
                        <a:pt x="571" y="220"/>
                      </a:lnTo>
                      <a:lnTo>
                        <a:pt x="564" y="187"/>
                      </a:lnTo>
                      <a:lnTo>
                        <a:pt x="544" y="130"/>
                      </a:lnTo>
                      <a:lnTo>
                        <a:pt x="525" y="87"/>
                      </a:lnTo>
                      <a:lnTo>
                        <a:pt x="505" y="53"/>
                      </a:lnTo>
                      <a:lnTo>
                        <a:pt x="485" y="27"/>
                      </a:lnTo>
                      <a:lnTo>
                        <a:pt x="469" y="10"/>
                      </a:lnTo>
                      <a:lnTo>
                        <a:pt x="455" y="4"/>
                      </a:lnTo>
                      <a:lnTo>
                        <a:pt x="455" y="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7" name="Freeform 105">
                  <a:extLst>
                    <a:ext uri="{FF2B5EF4-FFF2-40B4-BE49-F238E27FC236}">
                      <a16:creationId xmlns:a16="http://schemas.microsoft.com/office/drawing/2014/main" id="{94C0D8AA-9637-1A99-E766-EAF577DC3C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02638" y="14252575"/>
                  <a:ext cx="692150" cy="703262"/>
                </a:xfrm>
                <a:custGeom>
                  <a:avLst/>
                  <a:gdLst>
                    <a:gd name="T0" fmla="*/ 218 w 436"/>
                    <a:gd name="T1" fmla="*/ 0 h 443"/>
                    <a:gd name="T2" fmla="*/ 175 w 436"/>
                    <a:gd name="T3" fmla="*/ 3 h 443"/>
                    <a:gd name="T4" fmla="*/ 132 w 436"/>
                    <a:gd name="T5" fmla="*/ 17 h 443"/>
                    <a:gd name="T6" fmla="*/ 96 w 436"/>
                    <a:gd name="T7" fmla="*/ 37 h 443"/>
                    <a:gd name="T8" fmla="*/ 63 w 436"/>
                    <a:gd name="T9" fmla="*/ 63 h 443"/>
                    <a:gd name="T10" fmla="*/ 37 w 436"/>
                    <a:gd name="T11" fmla="*/ 97 h 443"/>
                    <a:gd name="T12" fmla="*/ 17 w 436"/>
                    <a:gd name="T13" fmla="*/ 133 h 443"/>
                    <a:gd name="T14" fmla="*/ 4 w 436"/>
                    <a:gd name="T15" fmla="*/ 177 h 443"/>
                    <a:gd name="T16" fmla="*/ 0 w 436"/>
                    <a:gd name="T17" fmla="*/ 220 h 443"/>
                    <a:gd name="T18" fmla="*/ 0 w 436"/>
                    <a:gd name="T19" fmla="*/ 243 h 443"/>
                    <a:gd name="T20" fmla="*/ 10 w 436"/>
                    <a:gd name="T21" fmla="*/ 287 h 443"/>
                    <a:gd name="T22" fmla="*/ 27 w 436"/>
                    <a:gd name="T23" fmla="*/ 327 h 443"/>
                    <a:gd name="T24" fmla="*/ 50 w 436"/>
                    <a:gd name="T25" fmla="*/ 360 h 443"/>
                    <a:gd name="T26" fmla="*/ 79 w 436"/>
                    <a:gd name="T27" fmla="*/ 390 h 443"/>
                    <a:gd name="T28" fmla="*/ 112 w 436"/>
                    <a:gd name="T29" fmla="*/ 416 h 443"/>
                    <a:gd name="T30" fmla="*/ 152 w 436"/>
                    <a:gd name="T31" fmla="*/ 433 h 443"/>
                    <a:gd name="T32" fmla="*/ 195 w 436"/>
                    <a:gd name="T33" fmla="*/ 440 h 443"/>
                    <a:gd name="T34" fmla="*/ 218 w 436"/>
                    <a:gd name="T35" fmla="*/ 443 h 443"/>
                    <a:gd name="T36" fmla="*/ 261 w 436"/>
                    <a:gd name="T37" fmla="*/ 436 h 443"/>
                    <a:gd name="T38" fmla="*/ 304 w 436"/>
                    <a:gd name="T39" fmla="*/ 423 h 443"/>
                    <a:gd name="T40" fmla="*/ 340 w 436"/>
                    <a:gd name="T41" fmla="*/ 403 h 443"/>
                    <a:gd name="T42" fmla="*/ 373 w 436"/>
                    <a:gd name="T43" fmla="*/ 377 h 443"/>
                    <a:gd name="T44" fmla="*/ 399 w 436"/>
                    <a:gd name="T45" fmla="*/ 343 h 443"/>
                    <a:gd name="T46" fmla="*/ 419 w 436"/>
                    <a:gd name="T47" fmla="*/ 307 h 443"/>
                    <a:gd name="T48" fmla="*/ 432 w 436"/>
                    <a:gd name="T49" fmla="*/ 267 h 443"/>
                    <a:gd name="T50" fmla="*/ 436 w 436"/>
                    <a:gd name="T51" fmla="*/ 220 h 443"/>
                    <a:gd name="T52" fmla="*/ 436 w 436"/>
                    <a:gd name="T53" fmla="*/ 197 h 443"/>
                    <a:gd name="T54" fmla="*/ 426 w 436"/>
                    <a:gd name="T55" fmla="*/ 157 h 443"/>
                    <a:gd name="T56" fmla="*/ 409 w 436"/>
                    <a:gd name="T57" fmla="*/ 117 h 443"/>
                    <a:gd name="T58" fmla="*/ 386 w 436"/>
                    <a:gd name="T59" fmla="*/ 80 h 443"/>
                    <a:gd name="T60" fmla="*/ 357 w 436"/>
                    <a:gd name="T61" fmla="*/ 50 h 443"/>
                    <a:gd name="T62" fmla="*/ 324 w 436"/>
                    <a:gd name="T63" fmla="*/ 27 h 443"/>
                    <a:gd name="T64" fmla="*/ 284 w 436"/>
                    <a:gd name="T65" fmla="*/ 10 h 443"/>
                    <a:gd name="T66" fmla="*/ 241 w 436"/>
                    <a:gd name="T67" fmla="*/ 0 h 443"/>
                    <a:gd name="T68" fmla="*/ 218 w 436"/>
                    <a:gd name="T69" fmla="*/ 0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36" h="443">
                      <a:moveTo>
                        <a:pt x="218" y="0"/>
                      </a:moveTo>
                      <a:lnTo>
                        <a:pt x="218" y="0"/>
                      </a:lnTo>
                      <a:lnTo>
                        <a:pt x="195" y="0"/>
                      </a:lnTo>
                      <a:lnTo>
                        <a:pt x="175" y="3"/>
                      </a:lnTo>
                      <a:lnTo>
                        <a:pt x="152" y="10"/>
                      </a:lnTo>
                      <a:lnTo>
                        <a:pt x="132" y="17"/>
                      </a:lnTo>
                      <a:lnTo>
                        <a:pt x="112" y="27"/>
                      </a:lnTo>
                      <a:lnTo>
                        <a:pt x="96" y="37"/>
                      </a:lnTo>
                      <a:lnTo>
                        <a:pt x="79" y="50"/>
                      </a:lnTo>
                      <a:lnTo>
                        <a:pt x="63" y="63"/>
                      </a:lnTo>
                      <a:lnTo>
                        <a:pt x="50" y="80"/>
                      </a:lnTo>
                      <a:lnTo>
                        <a:pt x="37" y="97"/>
                      </a:lnTo>
                      <a:lnTo>
                        <a:pt x="27" y="117"/>
                      </a:lnTo>
                      <a:lnTo>
                        <a:pt x="17" y="133"/>
                      </a:lnTo>
                      <a:lnTo>
                        <a:pt x="10" y="157"/>
                      </a:lnTo>
                      <a:lnTo>
                        <a:pt x="4" y="177"/>
                      </a:lnTo>
                      <a:lnTo>
                        <a:pt x="0" y="197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43"/>
                      </a:lnTo>
                      <a:lnTo>
                        <a:pt x="4" y="267"/>
                      </a:lnTo>
                      <a:lnTo>
                        <a:pt x="10" y="287"/>
                      </a:lnTo>
                      <a:lnTo>
                        <a:pt x="17" y="307"/>
                      </a:lnTo>
                      <a:lnTo>
                        <a:pt x="27" y="327"/>
                      </a:lnTo>
                      <a:lnTo>
                        <a:pt x="37" y="343"/>
                      </a:lnTo>
                      <a:lnTo>
                        <a:pt x="50" y="360"/>
                      </a:lnTo>
                      <a:lnTo>
                        <a:pt x="63" y="377"/>
                      </a:lnTo>
                      <a:lnTo>
                        <a:pt x="79" y="390"/>
                      </a:lnTo>
                      <a:lnTo>
                        <a:pt x="96" y="403"/>
                      </a:lnTo>
                      <a:lnTo>
                        <a:pt x="112" y="416"/>
                      </a:lnTo>
                      <a:lnTo>
                        <a:pt x="132" y="423"/>
                      </a:lnTo>
                      <a:lnTo>
                        <a:pt x="152" y="433"/>
                      </a:lnTo>
                      <a:lnTo>
                        <a:pt x="175" y="436"/>
                      </a:lnTo>
                      <a:lnTo>
                        <a:pt x="195" y="440"/>
                      </a:lnTo>
                      <a:lnTo>
                        <a:pt x="218" y="443"/>
                      </a:lnTo>
                      <a:lnTo>
                        <a:pt x="218" y="443"/>
                      </a:lnTo>
                      <a:lnTo>
                        <a:pt x="241" y="440"/>
                      </a:lnTo>
                      <a:lnTo>
                        <a:pt x="261" y="436"/>
                      </a:lnTo>
                      <a:lnTo>
                        <a:pt x="284" y="433"/>
                      </a:lnTo>
                      <a:lnTo>
                        <a:pt x="304" y="423"/>
                      </a:lnTo>
                      <a:lnTo>
                        <a:pt x="324" y="416"/>
                      </a:lnTo>
                      <a:lnTo>
                        <a:pt x="340" y="403"/>
                      </a:lnTo>
                      <a:lnTo>
                        <a:pt x="357" y="390"/>
                      </a:lnTo>
                      <a:lnTo>
                        <a:pt x="373" y="377"/>
                      </a:lnTo>
                      <a:lnTo>
                        <a:pt x="386" y="360"/>
                      </a:lnTo>
                      <a:lnTo>
                        <a:pt x="399" y="343"/>
                      </a:lnTo>
                      <a:lnTo>
                        <a:pt x="409" y="327"/>
                      </a:lnTo>
                      <a:lnTo>
                        <a:pt x="419" y="307"/>
                      </a:lnTo>
                      <a:lnTo>
                        <a:pt x="426" y="287"/>
                      </a:lnTo>
                      <a:lnTo>
                        <a:pt x="432" y="267"/>
                      </a:lnTo>
                      <a:lnTo>
                        <a:pt x="436" y="243"/>
                      </a:lnTo>
                      <a:lnTo>
                        <a:pt x="436" y="220"/>
                      </a:lnTo>
                      <a:lnTo>
                        <a:pt x="436" y="220"/>
                      </a:lnTo>
                      <a:lnTo>
                        <a:pt x="436" y="197"/>
                      </a:lnTo>
                      <a:lnTo>
                        <a:pt x="432" y="177"/>
                      </a:lnTo>
                      <a:lnTo>
                        <a:pt x="426" y="157"/>
                      </a:lnTo>
                      <a:lnTo>
                        <a:pt x="419" y="133"/>
                      </a:lnTo>
                      <a:lnTo>
                        <a:pt x="409" y="117"/>
                      </a:lnTo>
                      <a:lnTo>
                        <a:pt x="399" y="97"/>
                      </a:lnTo>
                      <a:lnTo>
                        <a:pt x="386" y="80"/>
                      </a:lnTo>
                      <a:lnTo>
                        <a:pt x="373" y="63"/>
                      </a:lnTo>
                      <a:lnTo>
                        <a:pt x="357" y="50"/>
                      </a:lnTo>
                      <a:lnTo>
                        <a:pt x="340" y="37"/>
                      </a:lnTo>
                      <a:lnTo>
                        <a:pt x="324" y="27"/>
                      </a:lnTo>
                      <a:lnTo>
                        <a:pt x="304" y="17"/>
                      </a:lnTo>
                      <a:lnTo>
                        <a:pt x="284" y="10"/>
                      </a:lnTo>
                      <a:lnTo>
                        <a:pt x="261" y="3"/>
                      </a:lnTo>
                      <a:lnTo>
                        <a:pt x="241" y="0"/>
                      </a:lnTo>
                      <a:lnTo>
                        <a:pt x="218" y="0"/>
                      </a:lnTo>
                      <a:lnTo>
                        <a:pt x="21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DFFCE25F-76D8-8FB9-07AC-42634B80288D}"/>
                </a:ext>
              </a:extLst>
            </p:cNvPr>
            <p:cNvGrpSpPr/>
            <p:nvPr/>
          </p:nvGrpSpPr>
          <p:grpSpPr>
            <a:xfrm>
              <a:off x="5085455" y="4146390"/>
              <a:ext cx="788339" cy="812245"/>
              <a:chOff x="7865955" y="1088012"/>
              <a:chExt cx="1706880" cy="1706880"/>
            </a:xfrm>
          </p:grpSpPr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ACEF6C3E-A1D1-EFE6-5427-88591672892E}"/>
                  </a:ext>
                </a:extLst>
              </p:cNvPr>
              <p:cNvSpPr/>
              <p:nvPr/>
            </p:nvSpPr>
            <p:spPr>
              <a:xfrm>
                <a:off x="7865955" y="1088012"/>
                <a:ext cx="1706880" cy="1706880"/>
              </a:xfrm>
              <a:prstGeom prst="ellipse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3E46A4EB-41C5-70FE-3396-077E39264767}"/>
                  </a:ext>
                </a:extLst>
              </p:cNvPr>
              <p:cNvGrpSpPr/>
              <p:nvPr/>
            </p:nvGrpSpPr>
            <p:grpSpPr>
              <a:xfrm>
                <a:off x="8268544" y="1277683"/>
                <a:ext cx="927100" cy="1174750"/>
                <a:chOff x="20977225" y="14252575"/>
                <a:chExt cx="927100" cy="1174750"/>
              </a:xfrm>
              <a:solidFill>
                <a:schemeClr val="accent6">
                  <a:lumMod val="50000"/>
                </a:schemeClr>
              </a:solidFill>
            </p:grpSpPr>
            <p:sp>
              <p:nvSpPr>
                <p:cNvPr id="61" name="Freeform 104">
                  <a:extLst>
                    <a:ext uri="{FF2B5EF4-FFF2-40B4-BE49-F238E27FC236}">
                      <a16:creationId xmlns:a16="http://schemas.microsoft.com/office/drawing/2014/main" id="{CBE6FE7D-1860-D007-77AD-30D1D96142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77225" y="14876463"/>
                  <a:ext cx="927100" cy="550862"/>
                </a:xfrm>
                <a:custGeom>
                  <a:avLst/>
                  <a:gdLst>
                    <a:gd name="T0" fmla="*/ 455 w 584"/>
                    <a:gd name="T1" fmla="*/ 4 h 347"/>
                    <a:gd name="T2" fmla="*/ 455 w 584"/>
                    <a:gd name="T3" fmla="*/ 4 h 347"/>
                    <a:gd name="T4" fmla="*/ 449 w 584"/>
                    <a:gd name="T5" fmla="*/ 7 h 347"/>
                    <a:gd name="T6" fmla="*/ 449 w 584"/>
                    <a:gd name="T7" fmla="*/ 7 h 347"/>
                    <a:gd name="T8" fmla="*/ 445 w 584"/>
                    <a:gd name="T9" fmla="*/ 14 h 347"/>
                    <a:gd name="T10" fmla="*/ 445 w 584"/>
                    <a:gd name="T11" fmla="*/ 14 h 347"/>
                    <a:gd name="T12" fmla="*/ 432 w 584"/>
                    <a:gd name="T13" fmla="*/ 23 h 347"/>
                    <a:gd name="T14" fmla="*/ 340 w 584"/>
                    <a:gd name="T15" fmla="*/ 213 h 347"/>
                    <a:gd name="T16" fmla="*/ 320 w 584"/>
                    <a:gd name="T17" fmla="*/ 103 h 347"/>
                    <a:gd name="T18" fmla="*/ 346 w 584"/>
                    <a:gd name="T19" fmla="*/ 60 h 347"/>
                    <a:gd name="T20" fmla="*/ 346 w 584"/>
                    <a:gd name="T21" fmla="*/ 60 h 347"/>
                    <a:gd name="T22" fmla="*/ 337 w 584"/>
                    <a:gd name="T23" fmla="*/ 60 h 347"/>
                    <a:gd name="T24" fmla="*/ 337 w 584"/>
                    <a:gd name="T25" fmla="*/ 60 h 347"/>
                    <a:gd name="T26" fmla="*/ 314 w 584"/>
                    <a:gd name="T27" fmla="*/ 63 h 347"/>
                    <a:gd name="T28" fmla="*/ 314 w 584"/>
                    <a:gd name="T29" fmla="*/ 63 h 347"/>
                    <a:gd name="T30" fmla="*/ 297 w 584"/>
                    <a:gd name="T31" fmla="*/ 63 h 347"/>
                    <a:gd name="T32" fmla="*/ 297 w 584"/>
                    <a:gd name="T33" fmla="*/ 63 h 347"/>
                    <a:gd name="T34" fmla="*/ 271 w 584"/>
                    <a:gd name="T35" fmla="*/ 63 h 347"/>
                    <a:gd name="T36" fmla="*/ 241 w 584"/>
                    <a:gd name="T37" fmla="*/ 60 h 347"/>
                    <a:gd name="T38" fmla="*/ 271 w 584"/>
                    <a:gd name="T39" fmla="*/ 103 h 347"/>
                    <a:gd name="T40" fmla="*/ 254 w 584"/>
                    <a:gd name="T41" fmla="*/ 217 h 347"/>
                    <a:gd name="T42" fmla="*/ 152 w 584"/>
                    <a:gd name="T43" fmla="*/ 14 h 347"/>
                    <a:gd name="T44" fmla="*/ 152 w 584"/>
                    <a:gd name="T45" fmla="*/ 14 h 347"/>
                    <a:gd name="T46" fmla="*/ 139 w 584"/>
                    <a:gd name="T47" fmla="*/ 0 h 347"/>
                    <a:gd name="T48" fmla="*/ 135 w 584"/>
                    <a:gd name="T49" fmla="*/ 4 h 347"/>
                    <a:gd name="T50" fmla="*/ 135 w 584"/>
                    <a:gd name="T51" fmla="*/ 4 h 347"/>
                    <a:gd name="T52" fmla="*/ 112 w 584"/>
                    <a:gd name="T53" fmla="*/ 27 h 347"/>
                    <a:gd name="T54" fmla="*/ 89 w 584"/>
                    <a:gd name="T55" fmla="*/ 50 h 347"/>
                    <a:gd name="T56" fmla="*/ 73 w 584"/>
                    <a:gd name="T57" fmla="*/ 77 h 347"/>
                    <a:gd name="T58" fmla="*/ 56 w 584"/>
                    <a:gd name="T59" fmla="*/ 103 h 347"/>
                    <a:gd name="T60" fmla="*/ 43 w 584"/>
                    <a:gd name="T61" fmla="*/ 133 h 347"/>
                    <a:gd name="T62" fmla="*/ 33 w 584"/>
                    <a:gd name="T63" fmla="*/ 160 h 347"/>
                    <a:gd name="T64" fmla="*/ 17 w 584"/>
                    <a:gd name="T65" fmla="*/ 213 h 347"/>
                    <a:gd name="T66" fmla="*/ 7 w 584"/>
                    <a:gd name="T67" fmla="*/ 260 h 347"/>
                    <a:gd name="T68" fmla="*/ 3 w 584"/>
                    <a:gd name="T69" fmla="*/ 300 h 347"/>
                    <a:gd name="T70" fmla="*/ 0 w 584"/>
                    <a:gd name="T71" fmla="*/ 340 h 347"/>
                    <a:gd name="T72" fmla="*/ 0 w 584"/>
                    <a:gd name="T73" fmla="*/ 347 h 347"/>
                    <a:gd name="T74" fmla="*/ 584 w 584"/>
                    <a:gd name="T75" fmla="*/ 347 h 347"/>
                    <a:gd name="T76" fmla="*/ 584 w 584"/>
                    <a:gd name="T77" fmla="*/ 340 h 347"/>
                    <a:gd name="T78" fmla="*/ 584 w 584"/>
                    <a:gd name="T79" fmla="*/ 340 h 347"/>
                    <a:gd name="T80" fmla="*/ 581 w 584"/>
                    <a:gd name="T81" fmla="*/ 297 h 347"/>
                    <a:gd name="T82" fmla="*/ 577 w 584"/>
                    <a:gd name="T83" fmla="*/ 257 h 347"/>
                    <a:gd name="T84" fmla="*/ 571 w 584"/>
                    <a:gd name="T85" fmla="*/ 220 h 347"/>
                    <a:gd name="T86" fmla="*/ 564 w 584"/>
                    <a:gd name="T87" fmla="*/ 187 h 347"/>
                    <a:gd name="T88" fmla="*/ 544 w 584"/>
                    <a:gd name="T89" fmla="*/ 130 h 347"/>
                    <a:gd name="T90" fmla="*/ 525 w 584"/>
                    <a:gd name="T91" fmla="*/ 87 h 347"/>
                    <a:gd name="T92" fmla="*/ 505 w 584"/>
                    <a:gd name="T93" fmla="*/ 53 h 347"/>
                    <a:gd name="T94" fmla="*/ 485 w 584"/>
                    <a:gd name="T95" fmla="*/ 27 h 347"/>
                    <a:gd name="T96" fmla="*/ 469 w 584"/>
                    <a:gd name="T97" fmla="*/ 10 h 347"/>
                    <a:gd name="T98" fmla="*/ 455 w 584"/>
                    <a:gd name="T99" fmla="*/ 4 h 347"/>
                    <a:gd name="T100" fmla="*/ 455 w 584"/>
                    <a:gd name="T101" fmla="*/ 4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584" h="347">
                      <a:moveTo>
                        <a:pt x="455" y="4"/>
                      </a:moveTo>
                      <a:lnTo>
                        <a:pt x="455" y="4"/>
                      </a:lnTo>
                      <a:lnTo>
                        <a:pt x="449" y="7"/>
                      </a:lnTo>
                      <a:lnTo>
                        <a:pt x="449" y="7"/>
                      </a:lnTo>
                      <a:lnTo>
                        <a:pt x="445" y="14"/>
                      </a:lnTo>
                      <a:lnTo>
                        <a:pt x="445" y="14"/>
                      </a:lnTo>
                      <a:lnTo>
                        <a:pt x="432" y="23"/>
                      </a:lnTo>
                      <a:lnTo>
                        <a:pt x="340" y="213"/>
                      </a:lnTo>
                      <a:lnTo>
                        <a:pt x="320" y="103"/>
                      </a:lnTo>
                      <a:lnTo>
                        <a:pt x="346" y="60"/>
                      </a:lnTo>
                      <a:lnTo>
                        <a:pt x="346" y="60"/>
                      </a:lnTo>
                      <a:lnTo>
                        <a:pt x="337" y="60"/>
                      </a:lnTo>
                      <a:lnTo>
                        <a:pt x="337" y="60"/>
                      </a:lnTo>
                      <a:lnTo>
                        <a:pt x="314" y="63"/>
                      </a:lnTo>
                      <a:lnTo>
                        <a:pt x="314" y="63"/>
                      </a:lnTo>
                      <a:lnTo>
                        <a:pt x="297" y="63"/>
                      </a:lnTo>
                      <a:lnTo>
                        <a:pt x="297" y="63"/>
                      </a:lnTo>
                      <a:lnTo>
                        <a:pt x="271" y="63"/>
                      </a:lnTo>
                      <a:lnTo>
                        <a:pt x="241" y="60"/>
                      </a:lnTo>
                      <a:lnTo>
                        <a:pt x="271" y="103"/>
                      </a:lnTo>
                      <a:lnTo>
                        <a:pt x="254" y="217"/>
                      </a:lnTo>
                      <a:lnTo>
                        <a:pt x="152" y="14"/>
                      </a:lnTo>
                      <a:lnTo>
                        <a:pt x="152" y="14"/>
                      </a:lnTo>
                      <a:lnTo>
                        <a:pt x="139" y="0"/>
                      </a:lnTo>
                      <a:lnTo>
                        <a:pt x="135" y="4"/>
                      </a:lnTo>
                      <a:lnTo>
                        <a:pt x="135" y="4"/>
                      </a:lnTo>
                      <a:lnTo>
                        <a:pt x="112" y="27"/>
                      </a:lnTo>
                      <a:lnTo>
                        <a:pt x="89" y="50"/>
                      </a:lnTo>
                      <a:lnTo>
                        <a:pt x="73" y="77"/>
                      </a:lnTo>
                      <a:lnTo>
                        <a:pt x="56" y="103"/>
                      </a:lnTo>
                      <a:lnTo>
                        <a:pt x="43" y="133"/>
                      </a:lnTo>
                      <a:lnTo>
                        <a:pt x="33" y="160"/>
                      </a:lnTo>
                      <a:lnTo>
                        <a:pt x="17" y="213"/>
                      </a:lnTo>
                      <a:lnTo>
                        <a:pt x="7" y="260"/>
                      </a:lnTo>
                      <a:lnTo>
                        <a:pt x="3" y="300"/>
                      </a:lnTo>
                      <a:lnTo>
                        <a:pt x="0" y="340"/>
                      </a:lnTo>
                      <a:lnTo>
                        <a:pt x="0" y="347"/>
                      </a:lnTo>
                      <a:lnTo>
                        <a:pt x="584" y="347"/>
                      </a:lnTo>
                      <a:lnTo>
                        <a:pt x="584" y="340"/>
                      </a:lnTo>
                      <a:lnTo>
                        <a:pt x="584" y="340"/>
                      </a:lnTo>
                      <a:lnTo>
                        <a:pt x="581" y="297"/>
                      </a:lnTo>
                      <a:lnTo>
                        <a:pt x="577" y="257"/>
                      </a:lnTo>
                      <a:lnTo>
                        <a:pt x="571" y="220"/>
                      </a:lnTo>
                      <a:lnTo>
                        <a:pt x="564" y="187"/>
                      </a:lnTo>
                      <a:lnTo>
                        <a:pt x="544" y="130"/>
                      </a:lnTo>
                      <a:lnTo>
                        <a:pt x="525" y="87"/>
                      </a:lnTo>
                      <a:lnTo>
                        <a:pt x="505" y="53"/>
                      </a:lnTo>
                      <a:lnTo>
                        <a:pt x="485" y="27"/>
                      </a:lnTo>
                      <a:lnTo>
                        <a:pt x="469" y="10"/>
                      </a:lnTo>
                      <a:lnTo>
                        <a:pt x="455" y="4"/>
                      </a:lnTo>
                      <a:lnTo>
                        <a:pt x="455" y="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2" name="Freeform 105">
                  <a:extLst>
                    <a:ext uri="{FF2B5EF4-FFF2-40B4-BE49-F238E27FC236}">
                      <a16:creationId xmlns:a16="http://schemas.microsoft.com/office/drawing/2014/main" id="{A7435827-7CA8-E042-D71B-15CB4BDF73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02638" y="14252575"/>
                  <a:ext cx="692150" cy="703262"/>
                </a:xfrm>
                <a:custGeom>
                  <a:avLst/>
                  <a:gdLst>
                    <a:gd name="T0" fmla="*/ 218 w 436"/>
                    <a:gd name="T1" fmla="*/ 0 h 443"/>
                    <a:gd name="T2" fmla="*/ 175 w 436"/>
                    <a:gd name="T3" fmla="*/ 3 h 443"/>
                    <a:gd name="T4" fmla="*/ 132 w 436"/>
                    <a:gd name="T5" fmla="*/ 17 h 443"/>
                    <a:gd name="T6" fmla="*/ 96 w 436"/>
                    <a:gd name="T7" fmla="*/ 37 h 443"/>
                    <a:gd name="T8" fmla="*/ 63 w 436"/>
                    <a:gd name="T9" fmla="*/ 63 h 443"/>
                    <a:gd name="T10" fmla="*/ 37 w 436"/>
                    <a:gd name="T11" fmla="*/ 97 h 443"/>
                    <a:gd name="T12" fmla="*/ 17 w 436"/>
                    <a:gd name="T13" fmla="*/ 133 h 443"/>
                    <a:gd name="T14" fmla="*/ 4 w 436"/>
                    <a:gd name="T15" fmla="*/ 177 h 443"/>
                    <a:gd name="T16" fmla="*/ 0 w 436"/>
                    <a:gd name="T17" fmla="*/ 220 h 443"/>
                    <a:gd name="T18" fmla="*/ 0 w 436"/>
                    <a:gd name="T19" fmla="*/ 243 h 443"/>
                    <a:gd name="T20" fmla="*/ 10 w 436"/>
                    <a:gd name="T21" fmla="*/ 287 h 443"/>
                    <a:gd name="T22" fmla="*/ 27 w 436"/>
                    <a:gd name="T23" fmla="*/ 327 h 443"/>
                    <a:gd name="T24" fmla="*/ 50 w 436"/>
                    <a:gd name="T25" fmla="*/ 360 h 443"/>
                    <a:gd name="T26" fmla="*/ 79 w 436"/>
                    <a:gd name="T27" fmla="*/ 390 h 443"/>
                    <a:gd name="T28" fmla="*/ 112 w 436"/>
                    <a:gd name="T29" fmla="*/ 416 h 443"/>
                    <a:gd name="T30" fmla="*/ 152 w 436"/>
                    <a:gd name="T31" fmla="*/ 433 h 443"/>
                    <a:gd name="T32" fmla="*/ 195 w 436"/>
                    <a:gd name="T33" fmla="*/ 440 h 443"/>
                    <a:gd name="T34" fmla="*/ 218 w 436"/>
                    <a:gd name="T35" fmla="*/ 443 h 443"/>
                    <a:gd name="T36" fmla="*/ 261 w 436"/>
                    <a:gd name="T37" fmla="*/ 436 h 443"/>
                    <a:gd name="T38" fmla="*/ 304 w 436"/>
                    <a:gd name="T39" fmla="*/ 423 h 443"/>
                    <a:gd name="T40" fmla="*/ 340 w 436"/>
                    <a:gd name="T41" fmla="*/ 403 h 443"/>
                    <a:gd name="T42" fmla="*/ 373 w 436"/>
                    <a:gd name="T43" fmla="*/ 377 h 443"/>
                    <a:gd name="T44" fmla="*/ 399 w 436"/>
                    <a:gd name="T45" fmla="*/ 343 h 443"/>
                    <a:gd name="T46" fmla="*/ 419 w 436"/>
                    <a:gd name="T47" fmla="*/ 307 h 443"/>
                    <a:gd name="T48" fmla="*/ 432 w 436"/>
                    <a:gd name="T49" fmla="*/ 267 h 443"/>
                    <a:gd name="T50" fmla="*/ 436 w 436"/>
                    <a:gd name="T51" fmla="*/ 220 h 443"/>
                    <a:gd name="T52" fmla="*/ 436 w 436"/>
                    <a:gd name="T53" fmla="*/ 197 h 443"/>
                    <a:gd name="T54" fmla="*/ 426 w 436"/>
                    <a:gd name="T55" fmla="*/ 157 h 443"/>
                    <a:gd name="T56" fmla="*/ 409 w 436"/>
                    <a:gd name="T57" fmla="*/ 117 h 443"/>
                    <a:gd name="T58" fmla="*/ 386 w 436"/>
                    <a:gd name="T59" fmla="*/ 80 h 443"/>
                    <a:gd name="T60" fmla="*/ 357 w 436"/>
                    <a:gd name="T61" fmla="*/ 50 h 443"/>
                    <a:gd name="T62" fmla="*/ 324 w 436"/>
                    <a:gd name="T63" fmla="*/ 27 h 443"/>
                    <a:gd name="T64" fmla="*/ 284 w 436"/>
                    <a:gd name="T65" fmla="*/ 10 h 443"/>
                    <a:gd name="T66" fmla="*/ 241 w 436"/>
                    <a:gd name="T67" fmla="*/ 0 h 443"/>
                    <a:gd name="T68" fmla="*/ 218 w 436"/>
                    <a:gd name="T69" fmla="*/ 0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36" h="443">
                      <a:moveTo>
                        <a:pt x="218" y="0"/>
                      </a:moveTo>
                      <a:lnTo>
                        <a:pt x="218" y="0"/>
                      </a:lnTo>
                      <a:lnTo>
                        <a:pt x="195" y="0"/>
                      </a:lnTo>
                      <a:lnTo>
                        <a:pt x="175" y="3"/>
                      </a:lnTo>
                      <a:lnTo>
                        <a:pt x="152" y="10"/>
                      </a:lnTo>
                      <a:lnTo>
                        <a:pt x="132" y="17"/>
                      </a:lnTo>
                      <a:lnTo>
                        <a:pt x="112" y="27"/>
                      </a:lnTo>
                      <a:lnTo>
                        <a:pt x="96" y="37"/>
                      </a:lnTo>
                      <a:lnTo>
                        <a:pt x="79" y="50"/>
                      </a:lnTo>
                      <a:lnTo>
                        <a:pt x="63" y="63"/>
                      </a:lnTo>
                      <a:lnTo>
                        <a:pt x="50" y="80"/>
                      </a:lnTo>
                      <a:lnTo>
                        <a:pt x="37" y="97"/>
                      </a:lnTo>
                      <a:lnTo>
                        <a:pt x="27" y="117"/>
                      </a:lnTo>
                      <a:lnTo>
                        <a:pt x="17" y="133"/>
                      </a:lnTo>
                      <a:lnTo>
                        <a:pt x="10" y="157"/>
                      </a:lnTo>
                      <a:lnTo>
                        <a:pt x="4" y="177"/>
                      </a:lnTo>
                      <a:lnTo>
                        <a:pt x="0" y="197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43"/>
                      </a:lnTo>
                      <a:lnTo>
                        <a:pt x="4" y="267"/>
                      </a:lnTo>
                      <a:lnTo>
                        <a:pt x="10" y="287"/>
                      </a:lnTo>
                      <a:lnTo>
                        <a:pt x="17" y="307"/>
                      </a:lnTo>
                      <a:lnTo>
                        <a:pt x="27" y="327"/>
                      </a:lnTo>
                      <a:lnTo>
                        <a:pt x="37" y="343"/>
                      </a:lnTo>
                      <a:lnTo>
                        <a:pt x="50" y="360"/>
                      </a:lnTo>
                      <a:lnTo>
                        <a:pt x="63" y="377"/>
                      </a:lnTo>
                      <a:lnTo>
                        <a:pt x="79" y="390"/>
                      </a:lnTo>
                      <a:lnTo>
                        <a:pt x="96" y="403"/>
                      </a:lnTo>
                      <a:lnTo>
                        <a:pt x="112" y="416"/>
                      </a:lnTo>
                      <a:lnTo>
                        <a:pt x="132" y="423"/>
                      </a:lnTo>
                      <a:lnTo>
                        <a:pt x="152" y="433"/>
                      </a:lnTo>
                      <a:lnTo>
                        <a:pt x="175" y="436"/>
                      </a:lnTo>
                      <a:lnTo>
                        <a:pt x="195" y="440"/>
                      </a:lnTo>
                      <a:lnTo>
                        <a:pt x="218" y="443"/>
                      </a:lnTo>
                      <a:lnTo>
                        <a:pt x="218" y="443"/>
                      </a:lnTo>
                      <a:lnTo>
                        <a:pt x="241" y="440"/>
                      </a:lnTo>
                      <a:lnTo>
                        <a:pt x="261" y="436"/>
                      </a:lnTo>
                      <a:lnTo>
                        <a:pt x="284" y="433"/>
                      </a:lnTo>
                      <a:lnTo>
                        <a:pt x="304" y="423"/>
                      </a:lnTo>
                      <a:lnTo>
                        <a:pt x="324" y="416"/>
                      </a:lnTo>
                      <a:lnTo>
                        <a:pt x="340" y="403"/>
                      </a:lnTo>
                      <a:lnTo>
                        <a:pt x="357" y="390"/>
                      </a:lnTo>
                      <a:lnTo>
                        <a:pt x="373" y="377"/>
                      </a:lnTo>
                      <a:lnTo>
                        <a:pt x="386" y="360"/>
                      </a:lnTo>
                      <a:lnTo>
                        <a:pt x="399" y="343"/>
                      </a:lnTo>
                      <a:lnTo>
                        <a:pt x="409" y="327"/>
                      </a:lnTo>
                      <a:lnTo>
                        <a:pt x="419" y="307"/>
                      </a:lnTo>
                      <a:lnTo>
                        <a:pt x="426" y="287"/>
                      </a:lnTo>
                      <a:lnTo>
                        <a:pt x="432" y="267"/>
                      </a:lnTo>
                      <a:lnTo>
                        <a:pt x="436" y="243"/>
                      </a:lnTo>
                      <a:lnTo>
                        <a:pt x="436" y="220"/>
                      </a:lnTo>
                      <a:lnTo>
                        <a:pt x="436" y="220"/>
                      </a:lnTo>
                      <a:lnTo>
                        <a:pt x="436" y="197"/>
                      </a:lnTo>
                      <a:lnTo>
                        <a:pt x="432" y="177"/>
                      </a:lnTo>
                      <a:lnTo>
                        <a:pt x="426" y="157"/>
                      </a:lnTo>
                      <a:lnTo>
                        <a:pt x="419" y="133"/>
                      </a:lnTo>
                      <a:lnTo>
                        <a:pt x="409" y="117"/>
                      </a:lnTo>
                      <a:lnTo>
                        <a:pt x="399" y="97"/>
                      </a:lnTo>
                      <a:lnTo>
                        <a:pt x="386" y="80"/>
                      </a:lnTo>
                      <a:lnTo>
                        <a:pt x="373" y="63"/>
                      </a:lnTo>
                      <a:lnTo>
                        <a:pt x="357" y="50"/>
                      </a:lnTo>
                      <a:lnTo>
                        <a:pt x="340" y="37"/>
                      </a:lnTo>
                      <a:lnTo>
                        <a:pt x="324" y="27"/>
                      </a:lnTo>
                      <a:lnTo>
                        <a:pt x="304" y="17"/>
                      </a:lnTo>
                      <a:lnTo>
                        <a:pt x="284" y="10"/>
                      </a:lnTo>
                      <a:lnTo>
                        <a:pt x="261" y="3"/>
                      </a:lnTo>
                      <a:lnTo>
                        <a:pt x="241" y="0"/>
                      </a:lnTo>
                      <a:lnTo>
                        <a:pt x="218" y="0"/>
                      </a:lnTo>
                      <a:lnTo>
                        <a:pt x="21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D3E523DE-AC98-FB9D-89F6-1A4F8F32AAB1}"/>
                </a:ext>
              </a:extLst>
            </p:cNvPr>
            <p:cNvGrpSpPr/>
            <p:nvPr/>
          </p:nvGrpSpPr>
          <p:grpSpPr>
            <a:xfrm>
              <a:off x="1975272" y="4160711"/>
              <a:ext cx="788339" cy="812245"/>
              <a:chOff x="7865955" y="1088012"/>
              <a:chExt cx="1706880" cy="1706880"/>
            </a:xfrm>
          </p:grpSpPr>
          <p:sp>
            <p:nvSpPr>
              <p:cNvPr id="69" name="타원 68">
                <a:extLst>
                  <a:ext uri="{FF2B5EF4-FFF2-40B4-BE49-F238E27FC236}">
                    <a16:creationId xmlns:a16="http://schemas.microsoft.com/office/drawing/2014/main" id="{32B835BC-B231-0715-78C1-A6D9D94ED13F}"/>
                  </a:ext>
                </a:extLst>
              </p:cNvPr>
              <p:cNvSpPr/>
              <p:nvPr/>
            </p:nvSpPr>
            <p:spPr>
              <a:xfrm>
                <a:off x="7865955" y="1088012"/>
                <a:ext cx="1706880" cy="1706880"/>
              </a:xfrm>
              <a:prstGeom prst="ellipse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566ADDE2-03B0-DCA7-7D21-885FC4EAB6C1}"/>
                  </a:ext>
                </a:extLst>
              </p:cNvPr>
              <p:cNvGrpSpPr/>
              <p:nvPr/>
            </p:nvGrpSpPr>
            <p:grpSpPr>
              <a:xfrm>
                <a:off x="8268544" y="1277683"/>
                <a:ext cx="927100" cy="1174750"/>
                <a:chOff x="20977225" y="14252575"/>
                <a:chExt cx="927100" cy="1174750"/>
              </a:xfrm>
              <a:solidFill>
                <a:schemeClr val="accent6">
                  <a:lumMod val="50000"/>
                </a:schemeClr>
              </a:solidFill>
            </p:grpSpPr>
            <p:sp>
              <p:nvSpPr>
                <p:cNvPr id="71" name="Freeform 104">
                  <a:extLst>
                    <a:ext uri="{FF2B5EF4-FFF2-40B4-BE49-F238E27FC236}">
                      <a16:creationId xmlns:a16="http://schemas.microsoft.com/office/drawing/2014/main" id="{7F6346BB-1C4A-891E-DF7F-4BAA716491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77225" y="14876463"/>
                  <a:ext cx="927100" cy="550862"/>
                </a:xfrm>
                <a:custGeom>
                  <a:avLst/>
                  <a:gdLst>
                    <a:gd name="T0" fmla="*/ 455 w 584"/>
                    <a:gd name="T1" fmla="*/ 4 h 347"/>
                    <a:gd name="T2" fmla="*/ 455 w 584"/>
                    <a:gd name="T3" fmla="*/ 4 h 347"/>
                    <a:gd name="T4" fmla="*/ 449 w 584"/>
                    <a:gd name="T5" fmla="*/ 7 h 347"/>
                    <a:gd name="T6" fmla="*/ 449 w 584"/>
                    <a:gd name="T7" fmla="*/ 7 h 347"/>
                    <a:gd name="T8" fmla="*/ 445 w 584"/>
                    <a:gd name="T9" fmla="*/ 14 h 347"/>
                    <a:gd name="T10" fmla="*/ 445 w 584"/>
                    <a:gd name="T11" fmla="*/ 14 h 347"/>
                    <a:gd name="T12" fmla="*/ 432 w 584"/>
                    <a:gd name="T13" fmla="*/ 23 h 347"/>
                    <a:gd name="T14" fmla="*/ 340 w 584"/>
                    <a:gd name="T15" fmla="*/ 213 h 347"/>
                    <a:gd name="T16" fmla="*/ 320 w 584"/>
                    <a:gd name="T17" fmla="*/ 103 h 347"/>
                    <a:gd name="T18" fmla="*/ 346 w 584"/>
                    <a:gd name="T19" fmla="*/ 60 h 347"/>
                    <a:gd name="T20" fmla="*/ 346 w 584"/>
                    <a:gd name="T21" fmla="*/ 60 h 347"/>
                    <a:gd name="T22" fmla="*/ 337 w 584"/>
                    <a:gd name="T23" fmla="*/ 60 h 347"/>
                    <a:gd name="T24" fmla="*/ 337 w 584"/>
                    <a:gd name="T25" fmla="*/ 60 h 347"/>
                    <a:gd name="T26" fmla="*/ 314 w 584"/>
                    <a:gd name="T27" fmla="*/ 63 h 347"/>
                    <a:gd name="T28" fmla="*/ 314 w 584"/>
                    <a:gd name="T29" fmla="*/ 63 h 347"/>
                    <a:gd name="T30" fmla="*/ 297 w 584"/>
                    <a:gd name="T31" fmla="*/ 63 h 347"/>
                    <a:gd name="T32" fmla="*/ 297 w 584"/>
                    <a:gd name="T33" fmla="*/ 63 h 347"/>
                    <a:gd name="T34" fmla="*/ 271 w 584"/>
                    <a:gd name="T35" fmla="*/ 63 h 347"/>
                    <a:gd name="T36" fmla="*/ 241 w 584"/>
                    <a:gd name="T37" fmla="*/ 60 h 347"/>
                    <a:gd name="T38" fmla="*/ 271 w 584"/>
                    <a:gd name="T39" fmla="*/ 103 h 347"/>
                    <a:gd name="T40" fmla="*/ 254 w 584"/>
                    <a:gd name="T41" fmla="*/ 217 h 347"/>
                    <a:gd name="T42" fmla="*/ 152 w 584"/>
                    <a:gd name="T43" fmla="*/ 14 h 347"/>
                    <a:gd name="T44" fmla="*/ 152 w 584"/>
                    <a:gd name="T45" fmla="*/ 14 h 347"/>
                    <a:gd name="T46" fmla="*/ 139 w 584"/>
                    <a:gd name="T47" fmla="*/ 0 h 347"/>
                    <a:gd name="T48" fmla="*/ 135 w 584"/>
                    <a:gd name="T49" fmla="*/ 4 h 347"/>
                    <a:gd name="T50" fmla="*/ 135 w 584"/>
                    <a:gd name="T51" fmla="*/ 4 h 347"/>
                    <a:gd name="T52" fmla="*/ 112 w 584"/>
                    <a:gd name="T53" fmla="*/ 27 h 347"/>
                    <a:gd name="T54" fmla="*/ 89 w 584"/>
                    <a:gd name="T55" fmla="*/ 50 h 347"/>
                    <a:gd name="T56" fmla="*/ 73 w 584"/>
                    <a:gd name="T57" fmla="*/ 77 h 347"/>
                    <a:gd name="T58" fmla="*/ 56 w 584"/>
                    <a:gd name="T59" fmla="*/ 103 h 347"/>
                    <a:gd name="T60" fmla="*/ 43 w 584"/>
                    <a:gd name="T61" fmla="*/ 133 h 347"/>
                    <a:gd name="T62" fmla="*/ 33 w 584"/>
                    <a:gd name="T63" fmla="*/ 160 h 347"/>
                    <a:gd name="T64" fmla="*/ 17 w 584"/>
                    <a:gd name="T65" fmla="*/ 213 h 347"/>
                    <a:gd name="T66" fmla="*/ 7 w 584"/>
                    <a:gd name="T67" fmla="*/ 260 h 347"/>
                    <a:gd name="T68" fmla="*/ 3 w 584"/>
                    <a:gd name="T69" fmla="*/ 300 h 347"/>
                    <a:gd name="T70" fmla="*/ 0 w 584"/>
                    <a:gd name="T71" fmla="*/ 340 h 347"/>
                    <a:gd name="T72" fmla="*/ 0 w 584"/>
                    <a:gd name="T73" fmla="*/ 347 h 347"/>
                    <a:gd name="T74" fmla="*/ 584 w 584"/>
                    <a:gd name="T75" fmla="*/ 347 h 347"/>
                    <a:gd name="T76" fmla="*/ 584 w 584"/>
                    <a:gd name="T77" fmla="*/ 340 h 347"/>
                    <a:gd name="T78" fmla="*/ 584 w 584"/>
                    <a:gd name="T79" fmla="*/ 340 h 347"/>
                    <a:gd name="T80" fmla="*/ 581 w 584"/>
                    <a:gd name="T81" fmla="*/ 297 h 347"/>
                    <a:gd name="T82" fmla="*/ 577 w 584"/>
                    <a:gd name="T83" fmla="*/ 257 h 347"/>
                    <a:gd name="T84" fmla="*/ 571 w 584"/>
                    <a:gd name="T85" fmla="*/ 220 h 347"/>
                    <a:gd name="T86" fmla="*/ 564 w 584"/>
                    <a:gd name="T87" fmla="*/ 187 h 347"/>
                    <a:gd name="T88" fmla="*/ 544 w 584"/>
                    <a:gd name="T89" fmla="*/ 130 h 347"/>
                    <a:gd name="T90" fmla="*/ 525 w 584"/>
                    <a:gd name="T91" fmla="*/ 87 h 347"/>
                    <a:gd name="T92" fmla="*/ 505 w 584"/>
                    <a:gd name="T93" fmla="*/ 53 h 347"/>
                    <a:gd name="T94" fmla="*/ 485 w 584"/>
                    <a:gd name="T95" fmla="*/ 27 h 347"/>
                    <a:gd name="T96" fmla="*/ 469 w 584"/>
                    <a:gd name="T97" fmla="*/ 10 h 347"/>
                    <a:gd name="T98" fmla="*/ 455 w 584"/>
                    <a:gd name="T99" fmla="*/ 4 h 347"/>
                    <a:gd name="T100" fmla="*/ 455 w 584"/>
                    <a:gd name="T101" fmla="*/ 4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584" h="347">
                      <a:moveTo>
                        <a:pt x="455" y="4"/>
                      </a:moveTo>
                      <a:lnTo>
                        <a:pt x="455" y="4"/>
                      </a:lnTo>
                      <a:lnTo>
                        <a:pt x="449" y="7"/>
                      </a:lnTo>
                      <a:lnTo>
                        <a:pt x="449" y="7"/>
                      </a:lnTo>
                      <a:lnTo>
                        <a:pt x="445" y="14"/>
                      </a:lnTo>
                      <a:lnTo>
                        <a:pt x="445" y="14"/>
                      </a:lnTo>
                      <a:lnTo>
                        <a:pt x="432" y="23"/>
                      </a:lnTo>
                      <a:lnTo>
                        <a:pt x="340" y="213"/>
                      </a:lnTo>
                      <a:lnTo>
                        <a:pt x="320" y="103"/>
                      </a:lnTo>
                      <a:lnTo>
                        <a:pt x="346" y="60"/>
                      </a:lnTo>
                      <a:lnTo>
                        <a:pt x="346" y="60"/>
                      </a:lnTo>
                      <a:lnTo>
                        <a:pt x="337" y="60"/>
                      </a:lnTo>
                      <a:lnTo>
                        <a:pt x="337" y="60"/>
                      </a:lnTo>
                      <a:lnTo>
                        <a:pt x="314" y="63"/>
                      </a:lnTo>
                      <a:lnTo>
                        <a:pt x="314" y="63"/>
                      </a:lnTo>
                      <a:lnTo>
                        <a:pt x="297" y="63"/>
                      </a:lnTo>
                      <a:lnTo>
                        <a:pt x="297" y="63"/>
                      </a:lnTo>
                      <a:lnTo>
                        <a:pt x="271" y="63"/>
                      </a:lnTo>
                      <a:lnTo>
                        <a:pt x="241" y="60"/>
                      </a:lnTo>
                      <a:lnTo>
                        <a:pt x="271" y="103"/>
                      </a:lnTo>
                      <a:lnTo>
                        <a:pt x="254" y="217"/>
                      </a:lnTo>
                      <a:lnTo>
                        <a:pt x="152" y="14"/>
                      </a:lnTo>
                      <a:lnTo>
                        <a:pt x="152" y="14"/>
                      </a:lnTo>
                      <a:lnTo>
                        <a:pt x="139" y="0"/>
                      </a:lnTo>
                      <a:lnTo>
                        <a:pt x="135" y="4"/>
                      </a:lnTo>
                      <a:lnTo>
                        <a:pt x="135" y="4"/>
                      </a:lnTo>
                      <a:lnTo>
                        <a:pt x="112" y="27"/>
                      </a:lnTo>
                      <a:lnTo>
                        <a:pt x="89" y="50"/>
                      </a:lnTo>
                      <a:lnTo>
                        <a:pt x="73" y="77"/>
                      </a:lnTo>
                      <a:lnTo>
                        <a:pt x="56" y="103"/>
                      </a:lnTo>
                      <a:lnTo>
                        <a:pt x="43" y="133"/>
                      </a:lnTo>
                      <a:lnTo>
                        <a:pt x="33" y="160"/>
                      </a:lnTo>
                      <a:lnTo>
                        <a:pt x="17" y="213"/>
                      </a:lnTo>
                      <a:lnTo>
                        <a:pt x="7" y="260"/>
                      </a:lnTo>
                      <a:lnTo>
                        <a:pt x="3" y="300"/>
                      </a:lnTo>
                      <a:lnTo>
                        <a:pt x="0" y="340"/>
                      </a:lnTo>
                      <a:lnTo>
                        <a:pt x="0" y="347"/>
                      </a:lnTo>
                      <a:lnTo>
                        <a:pt x="584" y="347"/>
                      </a:lnTo>
                      <a:lnTo>
                        <a:pt x="584" y="340"/>
                      </a:lnTo>
                      <a:lnTo>
                        <a:pt x="584" y="340"/>
                      </a:lnTo>
                      <a:lnTo>
                        <a:pt x="581" y="297"/>
                      </a:lnTo>
                      <a:lnTo>
                        <a:pt x="577" y="257"/>
                      </a:lnTo>
                      <a:lnTo>
                        <a:pt x="571" y="220"/>
                      </a:lnTo>
                      <a:lnTo>
                        <a:pt x="564" y="187"/>
                      </a:lnTo>
                      <a:lnTo>
                        <a:pt x="544" y="130"/>
                      </a:lnTo>
                      <a:lnTo>
                        <a:pt x="525" y="87"/>
                      </a:lnTo>
                      <a:lnTo>
                        <a:pt x="505" y="53"/>
                      </a:lnTo>
                      <a:lnTo>
                        <a:pt x="485" y="27"/>
                      </a:lnTo>
                      <a:lnTo>
                        <a:pt x="469" y="10"/>
                      </a:lnTo>
                      <a:lnTo>
                        <a:pt x="455" y="4"/>
                      </a:lnTo>
                      <a:lnTo>
                        <a:pt x="455" y="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2" name="Freeform 105">
                  <a:extLst>
                    <a:ext uri="{FF2B5EF4-FFF2-40B4-BE49-F238E27FC236}">
                      <a16:creationId xmlns:a16="http://schemas.microsoft.com/office/drawing/2014/main" id="{E36526DB-5213-7355-BA88-1B92CA86AB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02638" y="14252575"/>
                  <a:ext cx="692150" cy="703262"/>
                </a:xfrm>
                <a:custGeom>
                  <a:avLst/>
                  <a:gdLst>
                    <a:gd name="T0" fmla="*/ 218 w 436"/>
                    <a:gd name="T1" fmla="*/ 0 h 443"/>
                    <a:gd name="T2" fmla="*/ 175 w 436"/>
                    <a:gd name="T3" fmla="*/ 3 h 443"/>
                    <a:gd name="T4" fmla="*/ 132 w 436"/>
                    <a:gd name="T5" fmla="*/ 17 h 443"/>
                    <a:gd name="T6" fmla="*/ 96 w 436"/>
                    <a:gd name="T7" fmla="*/ 37 h 443"/>
                    <a:gd name="T8" fmla="*/ 63 w 436"/>
                    <a:gd name="T9" fmla="*/ 63 h 443"/>
                    <a:gd name="T10" fmla="*/ 37 w 436"/>
                    <a:gd name="T11" fmla="*/ 97 h 443"/>
                    <a:gd name="T12" fmla="*/ 17 w 436"/>
                    <a:gd name="T13" fmla="*/ 133 h 443"/>
                    <a:gd name="T14" fmla="*/ 4 w 436"/>
                    <a:gd name="T15" fmla="*/ 177 h 443"/>
                    <a:gd name="T16" fmla="*/ 0 w 436"/>
                    <a:gd name="T17" fmla="*/ 220 h 443"/>
                    <a:gd name="T18" fmla="*/ 0 w 436"/>
                    <a:gd name="T19" fmla="*/ 243 h 443"/>
                    <a:gd name="T20" fmla="*/ 10 w 436"/>
                    <a:gd name="T21" fmla="*/ 287 h 443"/>
                    <a:gd name="T22" fmla="*/ 27 w 436"/>
                    <a:gd name="T23" fmla="*/ 327 h 443"/>
                    <a:gd name="T24" fmla="*/ 50 w 436"/>
                    <a:gd name="T25" fmla="*/ 360 h 443"/>
                    <a:gd name="T26" fmla="*/ 79 w 436"/>
                    <a:gd name="T27" fmla="*/ 390 h 443"/>
                    <a:gd name="T28" fmla="*/ 112 w 436"/>
                    <a:gd name="T29" fmla="*/ 416 h 443"/>
                    <a:gd name="T30" fmla="*/ 152 w 436"/>
                    <a:gd name="T31" fmla="*/ 433 h 443"/>
                    <a:gd name="T32" fmla="*/ 195 w 436"/>
                    <a:gd name="T33" fmla="*/ 440 h 443"/>
                    <a:gd name="T34" fmla="*/ 218 w 436"/>
                    <a:gd name="T35" fmla="*/ 443 h 443"/>
                    <a:gd name="T36" fmla="*/ 261 w 436"/>
                    <a:gd name="T37" fmla="*/ 436 h 443"/>
                    <a:gd name="T38" fmla="*/ 304 w 436"/>
                    <a:gd name="T39" fmla="*/ 423 h 443"/>
                    <a:gd name="T40" fmla="*/ 340 w 436"/>
                    <a:gd name="T41" fmla="*/ 403 h 443"/>
                    <a:gd name="T42" fmla="*/ 373 w 436"/>
                    <a:gd name="T43" fmla="*/ 377 h 443"/>
                    <a:gd name="T44" fmla="*/ 399 w 436"/>
                    <a:gd name="T45" fmla="*/ 343 h 443"/>
                    <a:gd name="T46" fmla="*/ 419 w 436"/>
                    <a:gd name="T47" fmla="*/ 307 h 443"/>
                    <a:gd name="T48" fmla="*/ 432 w 436"/>
                    <a:gd name="T49" fmla="*/ 267 h 443"/>
                    <a:gd name="T50" fmla="*/ 436 w 436"/>
                    <a:gd name="T51" fmla="*/ 220 h 443"/>
                    <a:gd name="T52" fmla="*/ 436 w 436"/>
                    <a:gd name="T53" fmla="*/ 197 h 443"/>
                    <a:gd name="T54" fmla="*/ 426 w 436"/>
                    <a:gd name="T55" fmla="*/ 157 h 443"/>
                    <a:gd name="T56" fmla="*/ 409 w 436"/>
                    <a:gd name="T57" fmla="*/ 117 h 443"/>
                    <a:gd name="T58" fmla="*/ 386 w 436"/>
                    <a:gd name="T59" fmla="*/ 80 h 443"/>
                    <a:gd name="T60" fmla="*/ 357 w 436"/>
                    <a:gd name="T61" fmla="*/ 50 h 443"/>
                    <a:gd name="T62" fmla="*/ 324 w 436"/>
                    <a:gd name="T63" fmla="*/ 27 h 443"/>
                    <a:gd name="T64" fmla="*/ 284 w 436"/>
                    <a:gd name="T65" fmla="*/ 10 h 443"/>
                    <a:gd name="T66" fmla="*/ 241 w 436"/>
                    <a:gd name="T67" fmla="*/ 0 h 443"/>
                    <a:gd name="T68" fmla="*/ 218 w 436"/>
                    <a:gd name="T69" fmla="*/ 0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36" h="443">
                      <a:moveTo>
                        <a:pt x="218" y="0"/>
                      </a:moveTo>
                      <a:lnTo>
                        <a:pt x="218" y="0"/>
                      </a:lnTo>
                      <a:lnTo>
                        <a:pt x="195" y="0"/>
                      </a:lnTo>
                      <a:lnTo>
                        <a:pt x="175" y="3"/>
                      </a:lnTo>
                      <a:lnTo>
                        <a:pt x="152" y="10"/>
                      </a:lnTo>
                      <a:lnTo>
                        <a:pt x="132" y="17"/>
                      </a:lnTo>
                      <a:lnTo>
                        <a:pt x="112" y="27"/>
                      </a:lnTo>
                      <a:lnTo>
                        <a:pt x="96" y="37"/>
                      </a:lnTo>
                      <a:lnTo>
                        <a:pt x="79" y="50"/>
                      </a:lnTo>
                      <a:lnTo>
                        <a:pt x="63" y="63"/>
                      </a:lnTo>
                      <a:lnTo>
                        <a:pt x="50" y="80"/>
                      </a:lnTo>
                      <a:lnTo>
                        <a:pt x="37" y="97"/>
                      </a:lnTo>
                      <a:lnTo>
                        <a:pt x="27" y="117"/>
                      </a:lnTo>
                      <a:lnTo>
                        <a:pt x="17" y="133"/>
                      </a:lnTo>
                      <a:lnTo>
                        <a:pt x="10" y="157"/>
                      </a:lnTo>
                      <a:lnTo>
                        <a:pt x="4" y="177"/>
                      </a:lnTo>
                      <a:lnTo>
                        <a:pt x="0" y="197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43"/>
                      </a:lnTo>
                      <a:lnTo>
                        <a:pt x="4" y="267"/>
                      </a:lnTo>
                      <a:lnTo>
                        <a:pt x="10" y="287"/>
                      </a:lnTo>
                      <a:lnTo>
                        <a:pt x="17" y="307"/>
                      </a:lnTo>
                      <a:lnTo>
                        <a:pt x="27" y="327"/>
                      </a:lnTo>
                      <a:lnTo>
                        <a:pt x="37" y="343"/>
                      </a:lnTo>
                      <a:lnTo>
                        <a:pt x="50" y="360"/>
                      </a:lnTo>
                      <a:lnTo>
                        <a:pt x="63" y="377"/>
                      </a:lnTo>
                      <a:lnTo>
                        <a:pt x="79" y="390"/>
                      </a:lnTo>
                      <a:lnTo>
                        <a:pt x="96" y="403"/>
                      </a:lnTo>
                      <a:lnTo>
                        <a:pt x="112" y="416"/>
                      </a:lnTo>
                      <a:lnTo>
                        <a:pt x="132" y="423"/>
                      </a:lnTo>
                      <a:lnTo>
                        <a:pt x="152" y="433"/>
                      </a:lnTo>
                      <a:lnTo>
                        <a:pt x="175" y="436"/>
                      </a:lnTo>
                      <a:lnTo>
                        <a:pt x="195" y="440"/>
                      </a:lnTo>
                      <a:lnTo>
                        <a:pt x="218" y="443"/>
                      </a:lnTo>
                      <a:lnTo>
                        <a:pt x="218" y="443"/>
                      </a:lnTo>
                      <a:lnTo>
                        <a:pt x="241" y="440"/>
                      </a:lnTo>
                      <a:lnTo>
                        <a:pt x="261" y="436"/>
                      </a:lnTo>
                      <a:lnTo>
                        <a:pt x="284" y="433"/>
                      </a:lnTo>
                      <a:lnTo>
                        <a:pt x="304" y="423"/>
                      </a:lnTo>
                      <a:lnTo>
                        <a:pt x="324" y="416"/>
                      </a:lnTo>
                      <a:lnTo>
                        <a:pt x="340" y="403"/>
                      </a:lnTo>
                      <a:lnTo>
                        <a:pt x="357" y="390"/>
                      </a:lnTo>
                      <a:lnTo>
                        <a:pt x="373" y="377"/>
                      </a:lnTo>
                      <a:lnTo>
                        <a:pt x="386" y="360"/>
                      </a:lnTo>
                      <a:lnTo>
                        <a:pt x="399" y="343"/>
                      </a:lnTo>
                      <a:lnTo>
                        <a:pt x="409" y="327"/>
                      </a:lnTo>
                      <a:lnTo>
                        <a:pt x="419" y="307"/>
                      </a:lnTo>
                      <a:lnTo>
                        <a:pt x="426" y="287"/>
                      </a:lnTo>
                      <a:lnTo>
                        <a:pt x="432" y="267"/>
                      </a:lnTo>
                      <a:lnTo>
                        <a:pt x="436" y="243"/>
                      </a:lnTo>
                      <a:lnTo>
                        <a:pt x="436" y="220"/>
                      </a:lnTo>
                      <a:lnTo>
                        <a:pt x="436" y="220"/>
                      </a:lnTo>
                      <a:lnTo>
                        <a:pt x="436" y="197"/>
                      </a:lnTo>
                      <a:lnTo>
                        <a:pt x="432" y="177"/>
                      </a:lnTo>
                      <a:lnTo>
                        <a:pt x="426" y="157"/>
                      </a:lnTo>
                      <a:lnTo>
                        <a:pt x="419" y="133"/>
                      </a:lnTo>
                      <a:lnTo>
                        <a:pt x="409" y="117"/>
                      </a:lnTo>
                      <a:lnTo>
                        <a:pt x="399" y="97"/>
                      </a:lnTo>
                      <a:lnTo>
                        <a:pt x="386" y="80"/>
                      </a:lnTo>
                      <a:lnTo>
                        <a:pt x="373" y="63"/>
                      </a:lnTo>
                      <a:lnTo>
                        <a:pt x="357" y="50"/>
                      </a:lnTo>
                      <a:lnTo>
                        <a:pt x="340" y="37"/>
                      </a:lnTo>
                      <a:lnTo>
                        <a:pt x="324" y="27"/>
                      </a:lnTo>
                      <a:lnTo>
                        <a:pt x="304" y="17"/>
                      </a:lnTo>
                      <a:lnTo>
                        <a:pt x="284" y="10"/>
                      </a:lnTo>
                      <a:lnTo>
                        <a:pt x="261" y="3"/>
                      </a:lnTo>
                      <a:lnTo>
                        <a:pt x="241" y="0"/>
                      </a:lnTo>
                      <a:lnTo>
                        <a:pt x="218" y="0"/>
                      </a:lnTo>
                      <a:lnTo>
                        <a:pt x="21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1E63F5DF-98E7-A066-1FEB-2435FF801F38}"/>
                </a:ext>
              </a:extLst>
            </p:cNvPr>
            <p:cNvSpPr/>
            <p:nvPr/>
          </p:nvSpPr>
          <p:spPr>
            <a:xfrm>
              <a:off x="4719818" y="2410680"/>
              <a:ext cx="580635" cy="580635"/>
            </a:xfrm>
            <a:prstGeom prst="ellipse">
              <a:avLst/>
            </a:prstGeom>
            <a:solidFill>
              <a:srgbClr val="ACD0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2C9BEAAB-181F-999D-E5DA-364AE02EB16C}"/>
                </a:ext>
              </a:extLst>
            </p:cNvPr>
            <p:cNvSpPr/>
            <p:nvPr/>
          </p:nvSpPr>
          <p:spPr>
            <a:xfrm>
              <a:off x="4727680" y="1787864"/>
              <a:ext cx="580635" cy="580635"/>
            </a:xfrm>
            <a:prstGeom prst="ellipse">
              <a:avLst/>
            </a:prstGeom>
            <a:solidFill>
              <a:srgbClr val="519DD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16B4292E-DAD2-5A1C-1989-8F2E41DE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4691" y="2561167"/>
              <a:ext cx="369678" cy="219595"/>
            </a:xfrm>
            <a:custGeom>
              <a:avLst/>
              <a:gdLst>
                <a:gd name="T0" fmla="*/ 581 w 702"/>
                <a:gd name="T1" fmla="*/ 129 h 417"/>
                <a:gd name="T2" fmla="*/ 546 w 702"/>
                <a:gd name="T3" fmla="*/ 135 h 417"/>
                <a:gd name="T4" fmla="*/ 511 w 702"/>
                <a:gd name="T5" fmla="*/ 154 h 417"/>
                <a:gd name="T6" fmla="*/ 508 w 702"/>
                <a:gd name="T7" fmla="*/ 125 h 417"/>
                <a:gd name="T8" fmla="*/ 483 w 702"/>
                <a:gd name="T9" fmla="*/ 68 h 417"/>
                <a:gd name="T10" fmla="*/ 445 w 702"/>
                <a:gd name="T11" fmla="*/ 26 h 417"/>
                <a:gd name="T12" fmla="*/ 394 w 702"/>
                <a:gd name="T13" fmla="*/ 4 h 417"/>
                <a:gd name="T14" fmla="*/ 365 w 702"/>
                <a:gd name="T15" fmla="*/ 0 h 417"/>
                <a:gd name="T16" fmla="*/ 318 w 702"/>
                <a:gd name="T17" fmla="*/ 10 h 417"/>
                <a:gd name="T18" fmla="*/ 280 w 702"/>
                <a:gd name="T19" fmla="*/ 36 h 417"/>
                <a:gd name="T20" fmla="*/ 245 w 702"/>
                <a:gd name="T21" fmla="*/ 77 h 417"/>
                <a:gd name="T22" fmla="*/ 226 w 702"/>
                <a:gd name="T23" fmla="*/ 125 h 417"/>
                <a:gd name="T24" fmla="*/ 207 w 702"/>
                <a:gd name="T25" fmla="*/ 119 h 417"/>
                <a:gd name="T26" fmla="*/ 188 w 702"/>
                <a:gd name="T27" fmla="*/ 116 h 417"/>
                <a:gd name="T28" fmla="*/ 153 w 702"/>
                <a:gd name="T29" fmla="*/ 125 h 417"/>
                <a:gd name="T30" fmla="*/ 124 w 702"/>
                <a:gd name="T31" fmla="*/ 148 h 417"/>
                <a:gd name="T32" fmla="*/ 105 w 702"/>
                <a:gd name="T33" fmla="*/ 180 h 417"/>
                <a:gd name="T34" fmla="*/ 96 w 702"/>
                <a:gd name="T35" fmla="*/ 222 h 417"/>
                <a:gd name="T36" fmla="*/ 96 w 702"/>
                <a:gd name="T37" fmla="*/ 225 h 417"/>
                <a:gd name="T38" fmla="*/ 80 w 702"/>
                <a:gd name="T39" fmla="*/ 222 h 417"/>
                <a:gd name="T40" fmla="*/ 64 w 702"/>
                <a:gd name="T41" fmla="*/ 225 h 417"/>
                <a:gd name="T42" fmla="*/ 35 w 702"/>
                <a:gd name="T43" fmla="*/ 238 h 417"/>
                <a:gd name="T44" fmla="*/ 13 w 702"/>
                <a:gd name="T45" fmla="*/ 263 h 417"/>
                <a:gd name="T46" fmla="*/ 0 w 702"/>
                <a:gd name="T47" fmla="*/ 299 h 417"/>
                <a:gd name="T48" fmla="*/ 0 w 702"/>
                <a:gd name="T49" fmla="*/ 318 h 417"/>
                <a:gd name="T50" fmla="*/ 7 w 702"/>
                <a:gd name="T51" fmla="*/ 356 h 417"/>
                <a:gd name="T52" fmla="*/ 23 w 702"/>
                <a:gd name="T53" fmla="*/ 388 h 417"/>
                <a:gd name="T54" fmla="*/ 48 w 702"/>
                <a:gd name="T55" fmla="*/ 408 h 417"/>
                <a:gd name="T56" fmla="*/ 80 w 702"/>
                <a:gd name="T57" fmla="*/ 417 h 417"/>
                <a:gd name="T58" fmla="*/ 318 w 702"/>
                <a:gd name="T59" fmla="*/ 417 h 417"/>
                <a:gd name="T60" fmla="*/ 276 w 702"/>
                <a:gd name="T61" fmla="*/ 263 h 417"/>
                <a:gd name="T62" fmla="*/ 486 w 702"/>
                <a:gd name="T63" fmla="*/ 263 h 417"/>
                <a:gd name="T64" fmla="*/ 448 w 702"/>
                <a:gd name="T65" fmla="*/ 417 h 417"/>
                <a:gd name="T66" fmla="*/ 581 w 702"/>
                <a:gd name="T67" fmla="*/ 417 h 417"/>
                <a:gd name="T68" fmla="*/ 629 w 702"/>
                <a:gd name="T69" fmla="*/ 404 h 417"/>
                <a:gd name="T70" fmla="*/ 667 w 702"/>
                <a:gd name="T71" fmla="*/ 372 h 417"/>
                <a:gd name="T72" fmla="*/ 692 w 702"/>
                <a:gd name="T73" fmla="*/ 327 h 417"/>
                <a:gd name="T74" fmla="*/ 702 w 702"/>
                <a:gd name="T75" fmla="*/ 273 h 417"/>
                <a:gd name="T76" fmla="*/ 698 w 702"/>
                <a:gd name="T77" fmla="*/ 244 h 417"/>
                <a:gd name="T78" fmla="*/ 683 w 702"/>
                <a:gd name="T79" fmla="*/ 193 h 417"/>
                <a:gd name="T80" fmla="*/ 648 w 702"/>
                <a:gd name="T81" fmla="*/ 154 h 417"/>
                <a:gd name="T82" fmla="*/ 606 w 702"/>
                <a:gd name="T83" fmla="*/ 132 h 417"/>
                <a:gd name="T84" fmla="*/ 581 w 702"/>
                <a:gd name="T85" fmla="*/ 129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02" h="417">
                  <a:moveTo>
                    <a:pt x="581" y="129"/>
                  </a:moveTo>
                  <a:lnTo>
                    <a:pt x="581" y="129"/>
                  </a:lnTo>
                  <a:lnTo>
                    <a:pt x="562" y="132"/>
                  </a:lnTo>
                  <a:lnTo>
                    <a:pt x="546" y="135"/>
                  </a:lnTo>
                  <a:lnTo>
                    <a:pt x="527" y="145"/>
                  </a:lnTo>
                  <a:lnTo>
                    <a:pt x="511" y="154"/>
                  </a:lnTo>
                  <a:lnTo>
                    <a:pt x="511" y="154"/>
                  </a:lnTo>
                  <a:lnTo>
                    <a:pt x="508" y="125"/>
                  </a:lnTo>
                  <a:lnTo>
                    <a:pt x="495" y="93"/>
                  </a:lnTo>
                  <a:lnTo>
                    <a:pt x="483" y="68"/>
                  </a:lnTo>
                  <a:lnTo>
                    <a:pt x="464" y="45"/>
                  </a:lnTo>
                  <a:lnTo>
                    <a:pt x="445" y="26"/>
                  </a:lnTo>
                  <a:lnTo>
                    <a:pt x="419" y="13"/>
                  </a:lnTo>
                  <a:lnTo>
                    <a:pt x="394" y="4"/>
                  </a:lnTo>
                  <a:lnTo>
                    <a:pt x="365" y="0"/>
                  </a:lnTo>
                  <a:lnTo>
                    <a:pt x="365" y="0"/>
                  </a:lnTo>
                  <a:lnTo>
                    <a:pt x="343" y="4"/>
                  </a:lnTo>
                  <a:lnTo>
                    <a:pt x="318" y="10"/>
                  </a:lnTo>
                  <a:lnTo>
                    <a:pt x="299" y="23"/>
                  </a:lnTo>
                  <a:lnTo>
                    <a:pt x="280" y="36"/>
                  </a:lnTo>
                  <a:lnTo>
                    <a:pt x="261" y="55"/>
                  </a:lnTo>
                  <a:lnTo>
                    <a:pt x="245" y="77"/>
                  </a:lnTo>
                  <a:lnTo>
                    <a:pt x="235" y="100"/>
                  </a:lnTo>
                  <a:lnTo>
                    <a:pt x="226" y="125"/>
                  </a:lnTo>
                  <a:lnTo>
                    <a:pt x="226" y="125"/>
                  </a:lnTo>
                  <a:lnTo>
                    <a:pt x="207" y="119"/>
                  </a:lnTo>
                  <a:lnTo>
                    <a:pt x="188" y="116"/>
                  </a:lnTo>
                  <a:lnTo>
                    <a:pt x="188" y="116"/>
                  </a:lnTo>
                  <a:lnTo>
                    <a:pt x="169" y="119"/>
                  </a:lnTo>
                  <a:lnTo>
                    <a:pt x="153" y="125"/>
                  </a:lnTo>
                  <a:lnTo>
                    <a:pt x="137" y="135"/>
                  </a:lnTo>
                  <a:lnTo>
                    <a:pt x="124" y="148"/>
                  </a:lnTo>
                  <a:lnTo>
                    <a:pt x="111" y="164"/>
                  </a:lnTo>
                  <a:lnTo>
                    <a:pt x="105" y="180"/>
                  </a:lnTo>
                  <a:lnTo>
                    <a:pt x="99" y="199"/>
                  </a:lnTo>
                  <a:lnTo>
                    <a:pt x="96" y="222"/>
                  </a:lnTo>
                  <a:lnTo>
                    <a:pt x="96" y="222"/>
                  </a:lnTo>
                  <a:lnTo>
                    <a:pt x="96" y="225"/>
                  </a:lnTo>
                  <a:lnTo>
                    <a:pt x="96" y="225"/>
                  </a:lnTo>
                  <a:lnTo>
                    <a:pt x="80" y="222"/>
                  </a:lnTo>
                  <a:lnTo>
                    <a:pt x="80" y="222"/>
                  </a:lnTo>
                  <a:lnTo>
                    <a:pt x="64" y="225"/>
                  </a:lnTo>
                  <a:lnTo>
                    <a:pt x="48" y="228"/>
                  </a:lnTo>
                  <a:lnTo>
                    <a:pt x="35" y="238"/>
                  </a:lnTo>
                  <a:lnTo>
                    <a:pt x="23" y="251"/>
                  </a:lnTo>
                  <a:lnTo>
                    <a:pt x="13" y="263"/>
                  </a:lnTo>
                  <a:lnTo>
                    <a:pt x="7" y="283"/>
                  </a:lnTo>
                  <a:lnTo>
                    <a:pt x="0" y="299"/>
                  </a:lnTo>
                  <a:lnTo>
                    <a:pt x="0" y="318"/>
                  </a:lnTo>
                  <a:lnTo>
                    <a:pt x="0" y="318"/>
                  </a:lnTo>
                  <a:lnTo>
                    <a:pt x="0" y="337"/>
                  </a:lnTo>
                  <a:lnTo>
                    <a:pt x="7" y="356"/>
                  </a:lnTo>
                  <a:lnTo>
                    <a:pt x="13" y="372"/>
                  </a:lnTo>
                  <a:lnTo>
                    <a:pt x="23" y="388"/>
                  </a:lnTo>
                  <a:lnTo>
                    <a:pt x="35" y="398"/>
                  </a:lnTo>
                  <a:lnTo>
                    <a:pt x="48" y="408"/>
                  </a:lnTo>
                  <a:lnTo>
                    <a:pt x="64" y="414"/>
                  </a:lnTo>
                  <a:lnTo>
                    <a:pt x="80" y="417"/>
                  </a:lnTo>
                  <a:lnTo>
                    <a:pt x="140" y="417"/>
                  </a:lnTo>
                  <a:lnTo>
                    <a:pt x="318" y="417"/>
                  </a:lnTo>
                  <a:lnTo>
                    <a:pt x="318" y="263"/>
                  </a:lnTo>
                  <a:lnTo>
                    <a:pt x="276" y="263"/>
                  </a:lnTo>
                  <a:lnTo>
                    <a:pt x="381" y="100"/>
                  </a:lnTo>
                  <a:lnTo>
                    <a:pt x="486" y="263"/>
                  </a:lnTo>
                  <a:lnTo>
                    <a:pt x="448" y="263"/>
                  </a:lnTo>
                  <a:lnTo>
                    <a:pt x="448" y="417"/>
                  </a:lnTo>
                  <a:lnTo>
                    <a:pt x="581" y="417"/>
                  </a:lnTo>
                  <a:lnTo>
                    <a:pt x="581" y="417"/>
                  </a:lnTo>
                  <a:lnTo>
                    <a:pt x="606" y="414"/>
                  </a:lnTo>
                  <a:lnTo>
                    <a:pt x="629" y="404"/>
                  </a:lnTo>
                  <a:lnTo>
                    <a:pt x="648" y="392"/>
                  </a:lnTo>
                  <a:lnTo>
                    <a:pt x="667" y="372"/>
                  </a:lnTo>
                  <a:lnTo>
                    <a:pt x="683" y="353"/>
                  </a:lnTo>
                  <a:lnTo>
                    <a:pt x="692" y="327"/>
                  </a:lnTo>
                  <a:lnTo>
                    <a:pt x="698" y="302"/>
                  </a:lnTo>
                  <a:lnTo>
                    <a:pt x="702" y="273"/>
                  </a:lnTo>
                  <a:lnTo>
                    <a:pt x="702" y="273"/>
                  </a:lnTo>
                  <a:lnTo>
                    <a:pt x="698" y="244"/>
                  </a:lnTo>
                  <a:lnTo>
                    <a:pt x="692" y="218"/>
                  </a:lnTo>
                  <a:lnTo>
                    <a:pt x="683" y="193"/>
                  </a:lnTo>
                  <a:lnTo>
                    <a:pt x="667" y="170"/>
                  </a:lnTo>
                  <a:lnTo>
                    <a:pt x="648" y="154"/>
                  </a:lnTo>
                  <a:lnTo>
                    <a:pt x="629" y="142"/>
                  </a:lnTo>
                  <a:lnTo>
                    <a:pt x="606" y="132"/>
                  </a:lnTo>
                  <a:lnTo>
                    <a:pt x="581" y="129"/>
                  </a:lnTo>
                  <a:lnTo>
                    <a:pt x="581" y="129"/>
                  </a:lnTo>
                  <a:close/>
                </a:path>
              </a:pathLst>
            </a:custGeom>
            <a:solidFill>
              <a:srgbClr val="3A41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2D9AAB29-04C9-93C0-221F-A565612FAB0A}"/>
                </a:ext>
              </a:extLst>
            </p:cNvPr>
            <p:cNvGrpSpPr/>
            <p:nvPr/>
          </p:nvGrpSpPr>
          <p:grpSpPr>
            <a:xfrm>
              <a:off x="4861149" y="1921444"/>
              <a:ext cx="320026" cy="291148"/>
              <a:chOff x="5803901" y="949325"/>
              <a:chExt cx="1073150" cy="976313"/>
            </a:xfrm>
          </p:grpSpPr>
          <p:sp>
            <p:nvSpPr>
              <p:cNvPr id="77" name="Freeform 54">
                <a:extLst>
                  <a:ext uri="{FF2B5EF4-FFF2-40B4-BE49-F238E27FC236}">
                    <a16:creationId xmlns:a16="http://schemas.microsoft.com/office/drawing/2014/main" id="{5BB8D175-041B-54A3-E0A8-B5AE041F76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2038" y="949325"/>
                <a:ext cx="396875" cy="173038"/>
              </a:xfrm>
              <a:custGeom>
                <a:avLst/>
                <a:gdLst>
                  <a:gd name="T0" fmla="*/ 12 w 250"/>
                  <a:gd name="T1" fmla="*/ 109 h 109"/>
                  <a:gd name="T2" fmla="*/ 28 w 250"/>
                  <a:gd name="T3" fmla="*/ 109 h 109"/>
                  <a:gd name="T4" fmla="*/ 28 w 250"/>
                  <a:gd name="T5" fmla="*/ 109 h 109"/>
                  <a:gd name="T6" fmla="*/ 41 w 250"/>
                  <a:gd name="T7" fmla="*/ 106 h 109"/>
                  <a:gd name="T8" fmla="*/ 44 w 250"/>
                  <a:gd name="T9" fmla="*/ 103 h 109"/>
                  <a:gd name="T10" fmla="*/ 44 w 250"/>
                  <a:gd name="T11" fmla="*/ 99 h 109"/>
                  <a:gd name="T12" fmla="*/ 44 w 250"/>
                  <a:gd name="T13" fmla="*/ 54 h 109"/>
                  <a:gd name="T14" fmla="*/ 44 w 250"/>
                  <a:gd name="T15" fmla="*/ 54 h 109"/>
                  <a:gd name="T16" fmla="*/ 47 w 250"/>
                  <a:gd name="T17" fmla="*/ 48 h 109"/>
                  <a:gd name="T18" fmla="*/ 54 w 250"/>
                  <a:gd name="T19" fmla="*/ 45 h 109"/>
                  <a:gd name="T20" fmla="*/ 196 w 250"/>
                  <a:gd name="T21" fmla="*/ 45 h 109"/>
                  <a:gd name="T22" fmla="*/ 196 w 250"/>
                  <a:gd name="T23" fmla="*/ 45 h 109"/>
                  <a:gd name="T24" fmla="*/ 203 w 250"/>
                  <a:gd name="T25" fmla="*/ 48 h 109"/>
                  <a:gd name="T26" fmla="*/ 206 w 250"/>
                  <a:gd name="T27" fmla="*/ 54 h 109"/>
                  <a:gd name="T28" fmla="*/ 206 w 250"/>
                  <a:gd name="T29" fmla="*/ 99 h 109"/>
                  <a:gd name="T30" fmla="*/ 206 w 250"/>
                  <a:gd name="T31" fmla="*/ 99 h 109"/>
                  <a:gd name="T32" fmla="*/ 206 w 250"/>
                  <a:gd name="T33" fmla="*/ 103 h 109"/>
                  <a:gd name="T34" fmla="*/ 209 w 250"/>
                  <a:gd name="T35" fmla="*/ 106 h 109"/>
                  <a:gd name="T36" fmla="*/ 219 w 250"/>
                  <a:gd name="T37" fmla="*/ 109 h 109"/>
                  <a:gd name="T38" fmla="*/ 238 w 250"/>
                  <a:gd name="T39" fmla="*/ 109 h 109"/>
                  <a:gd name="T40" fmla="*/ 238 w 250"/>
                  <a:gd name="T41" fmla="*/ 109 h 109"/>
                  <a:gd name="T42" fmla="*/ 247 w 250"/>
                  <a:gd name="T43" fmla="*/ 106 h 109"/>
                  <a:gd name="T44" fmla="*/ 250 w 250"/>
                  <a:gd name="T45" fmla="*/ 103 h 109"/>
                  <a:gd name="T46" fmla="*/ 250 w 250"/>
                  <a:gd name="T47" fmla="*/ 99 h 109"/>
                  <a:gd name="T48" fmla="*/ 250 w 250"/>
                  <a:gd name="T49" fmla="*/ 54 h 109"/>
                  <a:gd name="T50" fmla="*/ 250 w 250"/>
                  <a:gd name="T51" fmla="*/ 54 h 109"/>
                  <a:gd name="T52" fmla="*/ 250 w 250"/>
                  <a:gd name="T53" fmla="*/ 45 h 109"/>
                  <a:gd name="T54" fmla="*/ 247 w 250"/>
                  <a:gd name="T55" fmla="*/ 32 h 109"/>
                  <a:gd name="T56" fmla="*/ 241 w 250"/>
                  <a:gd name="T57" fmla="*/ 22 h 109"/>
                  <a:gd name="T58" fmla="*/ 234 w 250"/>
                  <a:gd name="T59" fmla="*/ 16 h 109"/>
                  <a:gd name="T60" fmla="*/ 225 w 250"/>
                  <a:gd name="T61" fmla="*/ 10 h 109"/>
                  <a:gd name="T62" fmla="*/ 219 w 250"/>
                  <a:gd name="T63" fmla="*/ 3 h 109"/>
                  <a:gd name="T64" fmla="*/ 206 w 250"/>
                  <a:gd name="T65" fmla="*/ 0 h 109"/>
                  <a:gd name="T66" fmla="*/ 196 w 250"/>
                  <a:gd name="T67" fmla="*/ 0 h 109"/>
                  <a:gd name="T68" fmla="*/ 54 w 250"/>
                  <a:gd name="T69" fmla="*/ 0 h 109"/>
                  <a:gd name="T70" fmla="*/ 54 w 250"/>
                  <a:gd name="T71" fmla="*/ 0 h 109"/>
                  <a:gd name="T72" fmla="*/ 44 w 250"/>
                  <a:gd name="T73" fmla="*/ 0 h 109"/>
                  <a:gd name="T74" fmla="*/ 31 w 250"/>
                  <a:gd name="T75" fmla="*/ 3 h 109"/>
                  <a:gd name="T76" fmla="*/ 22 w 250"/>
                  <a:gd name="T77" fmla="*/ 10 h 109"/>
                  <a:gd name="T78" fmla="*/ 16 w 250"/>
                  <a:gd name="T79" fmla="*/ 16 h 109"/>
                  <a:gd name="T80" fmla="*/ 9 w 250"/>
                  <a:gd name="T81" fmla="*/ 22 h 109"/>
                  <a:gd name="T82" fmla="*/ 3 w 250"/>
                  <a:gd name="T83" fmla="*/ 32 h 109"/>
                  <a:gd name="T84" fmla="*/ 0 w 250"/>
                  <a:gd name="T85" fmla="*/ 45 h 109"/>
                  <a:gd name="T86" fmla="*/ 0 w 250"/>
                  <a:gd name="T87" fmla="*/ 54 h 109"/>
                  <a:gd name="T88" fmla="*/ 0 w 250"/>
                  <a:gd name="T89" fmla="*/ 99 h 109"/>
                  <a:gd name="T90" fmla="*/ 0 w 250"/>
                  <a:gd name="T91" fmla="*/ 99 h 109"/>
                  <a:gd name="T92" fmla="*/ 0 w 250"/>
                  <a:gd name="T93" fmla="*/ 103 h 109"/>
                  <a:gd name="T94" fmla="*/ 3 w 250"/>
                  <a:gd name="T95" fmla="*/ 106 h 109"/>
                  <a:gd name="T96" fmla="*/ 12 w 250"/>
                  <a:gd name="T97" fmla="*/ 109 h 109"/>
                  <a:gd name="T98" fmla="*/ 12 w 250"/>
                  <a:gd name="T9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0" h="109">
                    <a:moveTo>
                      <a:pt x="12" y="109"/>
                    </a:moveTo>
                    <a:lnTo>
                      <a:pt x="28" y="109"/>
                    </a:lnTo>
                    <a:lnTo>
                      <a:pt x="28" y="109"/>
                    </a:lnTo>
                    <a:lnTo>
                      <a:pt x="41" y="106"/>
                    </a:lnTo>
                    <a:lnTo>
                      <a:pt x="44" y="103"/>
                    </a:lnTo>
                    <a:lnTo>
                      <a:pt x="44" y="99"/>
                    </a:lnTo>
                    <a:lnTo>
                      <a:pt x="44" y="54"/>
                    </a:lnTo>
                    <a:lnTo>
                      <a:pt x="44" y="54"/>
                    </a:lnTo>
                    <a:lnTo>
                      <a:pt x="47" y="48"/>
                    </a:lnTo>
                    <a:lnTo>
                      <a:pt x="54" y="45"/>
                    </a:lnTo>
                    <a:lnTo>
                      <a:pt x="196" y="45"/>
                    </a:lnTo>
                    <a:lnTo>
                      <a:pt x="196" y="45"/>
                    </a:lnTo>
                    <a:lnTo>
                      <a:pt x="203" y="48"/>
                    </a:lnTo>
                    <a:lnTo>
                      <a:pt x="206" y="54"/>
                    </a:lnTo>
                    <a:lnTo>
                      <a:pt x="206" y="99"/>
                    </a:lnTo>
                    <a:lnTo>
                      <a:pt x="206" y="99"/>
                    </a:lnTo>
                    <a:lnTo>
                      <a:pt x="206" y="103"/>
                    </a:lnTo>
                    <a:lnTo>
                      <a:pt x="209" y="106"/>
                    </a:lnTo>
                    <a:lnTo>
                      <a:pt x="219" y="109"/>
                    </a:lnTo>
                    <a:lnTo>
                      <a:pt x="238" y="109"/>
                    </a:lnTo>
                    <a:lnTo>
                      <a:pt x="238" y="109"/>
                    </a:lnTo>
                    <a:lnTo>
                      <a:pt x="247" y="106"/>
                    </a:lnTo>
                    <a:lnTo>
                      <a:pt x="250" y="103"/>
                    </a:lnTo>
                    <a:lnTo>
                      <a:pt x="250" y="99"/>
                    </a:lnTo>
                    <a:lnTo>
                      <a:pt x="250" y="54"/>
                    </a:lnTo>
                    <a:lnTo>
                      <a:pt x="250" y="54"/>
                    </a:lnTo>
                    <a:lnTo>
                      <a:pt x="250" y="45"/>
                    </a:lnTo>
                    <a:lnTo>
                      <a:pt x="247" y="32"/>
                    </a:lnTo>
                    <a:lnTo>
                      <a:pt x="241" y="22"/>
                    </a:lnTo>
                    <a:lnTo>
                      <a:pt x="234" y="16"/>
                    </a:lnTo>
                    <a:lnTo>
                      <a:pt x="225" y="10"/>
                    </a:lnTo>
                    <a:lnTo>
                      <a:pt x="219" y="3"/>
                    </a:lnTo>
                    <a:lnTo>
                      <a:pt x="206" y="0"/>
                    </a:lnTo>
                    <a:lnTo>
                      <a:pt x="196" y="0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44" y="0"/>
                    </a:lnTo>
                    <a:lnTo>
                      <a:pt x="31" y="3"/>
                    </a:lnTo>
                    <a:lnTo>
                      <a:pt x="22" y="10"/>
                    </a:lnTo>
                    <a:lnTo>
                      <a:pt x="16" y="16"/>
                    </a:lnTo>
                    <a:lnTo>
                      <a:pt x="9" y="22"/>
                    </a:lnTo>
                    <a:lnTo>
                      <a:pt x="3" y="32"/>
                    </a:lnTo>
                    <a:lnTo>
                      <a:pt x="0" y="45"/>
                    </a:lnTo>
                    <a:lnTo>
                      <a:pt x="0" y="54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3"/>
                    </a:lnTo>
                    <a:lnTo>
                      <a:pt x="3" y="106"/>
                    </a:lnTo>
                    <a:lnTo>
                      <a:pt x="12" y="109"/>
                    </a:lnTo>
                    <a:lnTo>
                      <a:pt x="12" y="109"/>
                    </a:lnTo>
                    <a:close/>
                  </a:path>
                </a:pathLst>
              </a:custGeom>
              <a:solidFill>
                <a:srgbClr val="3A41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8" name="Freeform 55">
                <a:extLst>
                  <a:ext uri="{FF2B5EF4-FFF2-40B4-BE49-F238E27FC236}">
                    <a16:creationId xmlns:a16="http://schemas.microsoft.com/office/drawing/2014/main" id="{B1584961-32A5-5295-8857-6DFC2D8F04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3326" y="1549400"/>
                <a:ext cx="115888" cy="76200"/>
              </a:xfrm>
              <a:custGeom>
                <a:avLst/>
                <a:gdLst>
                  <a:gd name="T0" fmla="*/ 12 w 73"/>
                  <a:gd name="T1" fmla="*/ 48 h 48"/>
                  <a:gd name="T2" fmla="*/ 57 w 73"/>
                  <a:gd name="T3" fmla="*/ 48 h 48"/>
                  <a:gd name="T4" fmla="*/ 57 w 73"/>
                  <a:gd name="T5" fmla="*/ 48 h 48"/>
                  <a:gd name="T6" fmla="*/ 63 w 73"/>
                  <a:gd name="T7" fmla="*/ 45 h 48"/>
                  <a:gd name="T8" fmla="*/ 69 w 73"/>
                  <a:gd name="T9" fmla="*/ 42 h 48"/>
                  <a:gd name="T10" fmla="*/ 73 w 73"/>
                  <a:gd name="T11" fmla="*/ 39 h 48"/>
                  <a:gd name="T12" fmla="*/ 73 w 73"/>
                  <a:gd name="T13" fmla="*/ 32 h 48"/>
                  <a:gd name="T14" fmla="*/ 73 w 73"/>
                  <a:gd name="T15" fmla="*/ 16 h 48"/>
                  <a:gd name="T16" fmla="*/ 73 w 73"/>
                  <a:gd name="T17" fmla="*/ 16 h 48"/>
                  <a:gd name="T18" fmla="*/ 73 w 73"/>
                  <a:gd name="T19" fmla="*/ 10 h 48"/>
                  <a:gd name="T20" fmla="*/ 69 w 73"/>
                  <a:gd name="T21" fmla="*/ 3 h 48"/>
                  <a:gd name="T22" fmla="*/ 63 w 73"/>
                  <a:gd name="T23" fmla="*/ 0 h 48"/>
                  <a:gd name="T24" fmla="*/ 57 w 73"/>
                  <a:gd name="T25" fmla="*/ 0 h 48"/>
                  <a:gd name="T26" fmla="*/ 12 w 73"/>
                  <a:gd name="T27" fmla="*/ 0 h 48"/>
                  <a:gd name="T28" fmla="*/ 12 w 73"/>
                  <a:gd name="T29" fmla="*/ 0 h 48"/>
                  <a:gd name="T30" fmla="*/ 9 w 73"/>
                  <a:gd name="T31" fmla="*/ 0 h 48"/>
                  <a:gd name="T32" fmla="*/ 3 w 73"/>
                  <a:gd name="T33" fmla="*/ 3 h 48"/>
                  <a:gd name="T34" fmla="*/ 0 w 73"/>
                  <a:gd name="T35" fmla="*/ 10 h 48"/>
                  <a:gd name="T36" fmla="*/ 0 w 73"/>
                  <a:gd name="T37" fmla="*/ 16 h 48"/>
                  <a:gd name="T38" fmla="*/ 0 w 73"/>
                  <a:gd name="T39" fmla="*/ 32 h 48"/>
                  <a:gd name="T40" fmla="*/ 0 w 73"/>
                  <a:gd name="T41" fmla="*/ 32 h 48"/>
                  <a:gd name="T42" fmla="*/ 0 w 73"/>
                  <a:gd name="T43" fmla="*/ 39 h 48"/>
                  <a:gd name="T44" fmla="*/ 3 w 73"/>
                  <a:gd name="T45" fmla="*/ 42 h 48"/>
                  <a:gd name="T46" fmla="*/ 9 w 73"/>
                  <a:gd name="T47" fmla="*/ 45 h 48"/>
                  <a:gd name="T48" fmla="*/ 12 w 73"/>
                  <a:gd name="T49" fmla="*/ 48 h 48"/>
                  <a:gd name="T50" fmla="*/ 12 w 73"/>
                  <a:gd name="T51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3" h="48">
                    <a:moveTo>
                      <a:pt x="12" y="48"/>
                    </a:moveTo>
                    <a:lnTo>
                      <a:pt x="57" y="48"/>
                    </a:lnTo>
                    <a:lnTo>
                      <a:pt x="57" y="48"/>
                    </a:lnTo>
                    <a:lnTo>
                      <a:pt x="63" y="45"/>
                    </a:lnTo>
                    <a:lnTo>
                      <a:pt x="69" y="42"/>
                    </a:lnTo>
                    <a:lnTo>
                      <a:pt x="73" y="39"/>
                    </a:lnTo>
                    <a:lnTo>
                      <a:pt x="73" y="32"/>
                    </a:lnTo>
                    <a:lnTo>
                      <a:pt x="73" y="16"/>
                    </a:lnTo>
                    <a:lnTo>
                      <a:pt x="73" y="16"/>
                    </a:lnTo>
                    <a:lnTo>
                      <a:pt x="73" y="10"/>
                    </a:lnTo>
                    <a:lnTo>
                      <a:pt x="69" y="3"/>
                    </a:lnTo>
                    <a:lnTo>
                      <a:pt x="63" y="0"/>
                    </a:lnTo>
                    <a:lnTo>
                      <a:pt x="57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9" y="0"/>
                    </a:lnTo>
                    <a:lnTo>
                      <a:pt x="3" y="3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39"/>
                    </a:lnTo>
                    <a:lnTo>
                      <a:pt x="3" y="42"/>
                    </a:lnTo>
                    <a:lnTo>
                      <a:pt x="9" y="45"/>
                    </a:lnTo>
                    <a:lnTo>
                      <a:pt x="12" y="48"/>
                    </a:lnTo>
                    <a:lnTo>
                      <a:pt x="12" y="48"/>
                    </a:lnTo>
                    <a:close/>
                  </a:path>
                </a:pathLst>
              </a:custGeom>
              <a:solidFill>
                <a:srgbClr val="3A41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9" name="Freeform 56">
                <a:extLst>
                  <a:ext uri="{FF2B5EF4-FFF2-40B4-BE49-F238E27FC236}">
                    <a16:creationId xmlns:a16="http://schemas.microsoft.com/office/drawing/2014/main" id="{5F173964-1684-988E-D98A-53AEF11B6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3326" y="1666875"/>
                <a:ext cx="115888" cy="80963"/>
              </a:xfrm>
              <a:custGeom>
                <a:avLst/>
                <a:gdLst>
                  <a:gd name="T0" fmla="*/ 0 w 73"/>
                  <a:gd name="T1" fmla="*/ 35 h 51"/>
                  <a:gd name="T2" fmla="*/ 0 w 73"/>
                  <a:gd name="T3" fmla="*/ 35 h 51"/>
                  <a:gd name="T4" fmla="*/ 0 w 73"/>
                  <a:gd name="T5" fmla="*/ 42 h 51"/>
                  <a:gd name="T6" fmla="*/ 3 w 73"/>
                  <a:gd name="T7" fmla="*/ 48 h 51"/>
                  <a:gd name="T8" fmla="*/ 9 w 73"/>
                  <a:gd name="T9" fmla="*/ 48 h 51"/>
                  <a:gd name="T10" fmla="*/ 12 w 73"/>
                  <a:gd name="T11" fmla="*/ 51 h 51"/>
                  <a:gd name="T12" fmla="*/ 57 w 73"/>
                  <a:gd name="T13" fmla="*/ 51 h 51"/>
                  <a:gd name="T14" fmla="*/ 57 w 73"/>
                  <a:gd name="T15" fmla="*/ 51 h 51"/>
                  <a:gd name="T16" fmla="*/ 63 w 73"/>
                  <a:gd name="T17" fmla="*/ 48 h 51"/>
                  <a:gd name="T18" fmla="*/ 69 w 73"/>
                  <a:gd name="T19" fmla="*/ 48 h 51"/>
                  <a:gd name="T20" fmla="*/ 73 w 73"/>
                  <a:gd name="T21" fmla="*/ 42 h 51"/>
                  <a:gd name="T22" fmla="*/ 73 w 73"/>
                  <a:gd name="T23" fmla="*/ 35 h 51"/>
                  <a:gd name="T24" fmla="*/ 73 w 73"/>
                  <a:gd name="T25" fmla="*/ 13 h 51"/>
                  <a:gd name="T26" fmla="*/ 73 w 73"/>
                  <a:gd name="T27" fmla="*/ 13 h 51"/>
                  <a:gd name="T28" fmla="*/ 73 w 73"/>
                  <a:gd name="T29" fmla="*/ 6 h 51"/>
                  <a:gd name="T30" fmla="*/ 69 w 73"/>
                  <a:gd name="T31" fmla="*/ 3 h 51"/>
                  <a:gd name="T32" fmla="*/ 63 w 73"/>
                  <a:gd name="T33" fmla="*/ 0 h 51"/>
                  <a:gd name="T34" fmla="*/ 57 w 73"/>
                  <a:gd name="T35" fmla="*/ 0 h 51"/>
                  <a:gd name="T36" fmla="*/ 12 w 73"/>
                  <a:gd name="T37" fmla="*/ 0 h 51"/>
                  <a:gd name="T38" fmla="*/ 12 w 73"/>
                  <a:gd name="T39" fmla="*/ 0 h 51"/>
                  <a:gd name="T40" fmla="*/ 9 w 73"/>
                  <a:gd name="T41" fmla="*/ 0 h 51"/>
                  <a:gd name="T42" fmla="*/ 3 w 73"/>
                  <a:gd name="T43" fmla="*/ 3 h 51"/>
                  <a:gd name="T44" fmla="*/ 0 w 73"/>
                  <a:gd name="T45" fmla="*/ 6 h 51"/>
                  <a:gd name="T46" fmla="*/ 0 w 73"/>
                  <a:gd name="T47" fmla="*/ 13 h 51"/>
                  <a:gd name="T48" fmla="*/ 0 w 73"/>
                  <a:gd name="T49" fmla="*/ 3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3" h="51">
                    <a:moveTo>
                      <a:pt x="0" y="35"/>
                    </a:moveTo>
                    <a:lnTo>
                      <a:pt x="0" y="35"/>
                    </a:lnTo>
                    <a:lnTo>
                      <a:pt x="0" y="42"/>
                    </a:lnTo>
                    <a:lnTo>
                      <a:pt x="3" y="48"/>
                    </a:lnTo>
                    <a:lnTo>
                      <a:pt x="9" y="48"/>
                    </a:lnTo>
                    <a:lnTo>
                      <a:pt x="12" y="51"/>
                    </a:lnTo>
                    <a:lnTo>
                      <a:pt x="57" y="51"/>
                    </a:lnTo>
                    <a:lnTo>
                      <a:pt x="57" y="51"/>
                    </a:lnTo>
                    <a:lnTo>
                      <a:pt x="63" y="48"/>
                    </a:lnTo>
                    <a:lnTo>
                      <a:pt x="69" y="48"/>
                    </a:lnTo>
                    <a:lnTo>
                      <a:pt x="73" y="42"/>
                    </a:lnTo>
                    <a:lnTo>
                      <a:pt x="73" y="35"/>
                    </a:lnTo>
                    <a:lnTo>
                      <a:pt x="73" y="13"/>
                    </a:lnTo>
                    <a:lnTo>
                      <a:pt x="73" y="13"/>
                    </a:lnTo>
                    <a:lnTo>
                      <a:pt x="73" y="6"/>
                    </a:lnTo>
                    <a:lnTo>
                      <a:pt x="69" y="3"/>
                    </a:lnTo>
                    <a:lnTo>
                      <a:pt x="63" y="0"/>
                    </a:lnTo>
                    <a:lnTo>
                      <a:pt x="57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9" y="0"/>
                    </a:lnTo>
                    <a:lnTo>
                      <a:pt x="3" y="3"/>
                    </a:lnTo>
                    <a:lnTo>
                      <a:pt x="0" y="6"/>
                    </a:lnTo>
                    <a:lnTo>
                      <a:pt x="0" y="13"/>
                    </a:lnTo>
                    <a:lnTo>
                      <a:pt x="0" y="35"/>
                    </a:lnTo>
                    <a:close/>
                  </a:path>
                </a:pathLst>
              </a:custGeom>
              <a:solidFill>
                <a:srgbClr val="3A41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0" name="Freeform 57">
                <a:extLst>
                  <a:ext uri="{FF2B5EF4-FFF2-40B4-BE49-F238E27FC236}">
                    <a16:creationId xmlns:a16="http://schemas.microsoft.com/office/drawing/2014/main" id="{84538616-2300-86CE-A3E6-8173DEE12F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4538" y="1565275"/>
                <a:ext cx="1031875" cy="360363"/>
              </a:xfrm>
              <a:custGeom>
                <a:avLst/>
                <a:gdLst>
                  <a:gd name="T0" fmla="*/ 625 w 650"/>
                  <a:gd name="T1" fmla="*/ 10 h 227"/>
                  <a:gd name="T2" fmla="*/ 625 w 650"/>
                  <a:gd name="T3" fmla="*/ 10 h 227"/>
                  <a:gd name="T4" fmla="*/ 615 w 650"/>
                  <a:gd name="T5" fmla="*/ 16 h 227"/>
                  <a:gd name="T6" fmla="*/ 615 w 650"/>
                  <a:gd name="T7" fmla="*/ 16 h 227"/>
                  <a:gd name="T8" fmla="*/ 561 w 650"/>
                  <a:gd name="T9" fmla="*/ 32 h 227"/>
                  <a:gd name="T10" fmla="*/ 504 w 650"/>
                  <a:gd name="T11" fmla="*/ 45 h 227"/>
                  <a:gd name="T12" fmla="*/ 444 w 650"/>
                  <a:gd name="T13" fmla="*/ 54 h 227"/>
                  <a:gd name="T14" fmla="*/ 384 w 650"/>
                  <a:gd name="T15" fmla="*/ 61 h 227"/>
                  <a:gd name="T16" fmla="*/ 384 w 650"/>
                  <a:gd name="T17" fmla="*/ 90 h 227"/>
                  <a:gd name="T18" fmla="*/ 384 w 650"/>
                  <a:gd name="T19" fmla="*/ 90 h 227"/>
                  <a:gd name="T20" fmla="*/ 381 w 650"/>
                  <a:gd name="T21" fmla="*/ 106 h 227"/>
                  <a:gd name="T22" fmla="*/ 371 w 650"/>
                  <a:gd name="T23" fmla="*/ 122 h 227"/>
                  <a:gd name="T24" fmla="*/ 358 w 650"/>
                  <a:gd name="T25" fmla="*/ 131 h 227"/>
                  <a:gd name="T26" fmla="*/ 339 w 650"/>
                  <a:gd name="T27" fmla="*/ 135 h 227"/>
                  <a:gd name="T28" fmla="*/ 311 w 650"/>
                  <a:gd name="T29" fmla="*/ 135 h 227"/>
                  <a:gd name="T30" fmla="*/ 311 w 650"/>
                  <a:gd name="T31" fmla="*/ 135 h 227"/>
                  <a:gd name="T32" fmla="*/ 292 w 650"/>
                  <a:gd name="T33" fmla="*/ 131 h 227"/>
                  <a:gd name="T34" fmla="*/ 279 w 650"/>
                  <a:gd name="T35" fmla="*/ 122 h 227"/>
                  <a:gd name="T36" fmla="*/ 269 w 650"/>
                  <a:gd name="T37" fmla="*/ 106 h 227"/>
                  <a:gd name="T38" fmla="*/ 263 w 650"/>
                  <a:gd name="T39" fmla="*/ 90 h 227"/>
                  <a:gd name="T40" fmla="*/ 263 w 650"/>
                  <a:gd name="T41" fmla="*/ 61 h 227"/>
                  <a:gd name="T42" fmla="*/ 263 w 650"/>
                  <a:gd name="T43" fmla="*/ 61 h 227"/>
                  <a:gd name="T44" fmla="*/ 200 w 650"/>
                  <a:gd name="T45" fmla="*/ 54 h 227"/>
                  <a:gd name="T46" fmla="*/ 136 w 650"/>
                  <a:gd name="T47" fmla="*/ 42 h 227"/>
                  <a:gd name="T48" fmla="*/ 76 w 650"/>
                  <a:gd name="T49" fmla="*/ 29 h 227"/>
                  <a:gd name="T50" fmla="*/ 19 w 650"/>
                  <a:gd name="T51" fmla="*/ 10 h 227"/>
                  <a:gd name="T52" fmla="*/ 19 w 650"/>
                  <a:gd name="T53" fmla="*/ 10 h 227"/>
                  <a:gd name="T54" fmla="*/ 3 w 650"/>
                  <a:gd name="T55" fmla="*/ 3 h 227"/>
                  <a:gd name="T56" fmla="*/ 0 w 650"/>
                  <a:gd name="T57" fmla="*/ 3 h 227"/>
                  <a:gd name="T58" fmla="*/ 0 w 650"/>
                  <a:gd name="T59" fmla="*/ 3 h 227"/>
                  <a:gd name="T60" fmla="*/ 0 w 650"/>
                  <a:gd name="T61" fmla="*/ 0 h 227"/>
                  <a:gd name="T62" fmla="*/ 0 w 650"/>
                  <a:gd name="T63" fmla="*/ 189 h 227"/>
                  <a:gd name="T64" fmla="*/ 0 w 650"/>
                  <a:gd name="T65" fmla="*/ 189 h 227"/>
                  <a:gd name="T66" fmla="*/ 3 w 650"/>
                  <a:gd name="T67" fmla="*/ 205 h 227"/>
                  <a:gd name="T68" fmla="*/ 9 w 650"/>
                  <a:gd name="T69" fmla="*/ 215 h 227"/>
                  <a:gd name="T70" fmla="*/ 22 w 650"/>
                  <a:gd name="T71" fmla="*/ 224 h 227"/>
                  <a:gd name="T72" fmla="*/ 35 w 650"/>
                  <a:gd name="T73" fmla="*/ 227 h 227"/>
                  <a:gd name="T74" fmla="*/ 612 w 650"/>
                  <a:gd name="T75" fmla="*/ 227 h 227"/>
                  <a:gd name="T76" fmla="*/ 612 w 650"/>
                  <a:gd name="T77" fmla="*/ 227 h 227"/>
                  <a:gd name="T78" fmla="*/ 628 w 650"/>
                  <a:gd name="T79" fmla="*/ 224 h 227"/>
                  <a:gd name="T80" fmla="*/ 641 w 650"/>
                  <a:gd name="T81" fmla="*/ 215 h 227"/>
                  <a:gd name="T82" fmla="*/ 647 w 650"/>
                  <a:gd name="T83" fmla="*/ 205 h 227"/>
                  <a:gd name="T84" fmla="*/ 650 w 650"/>
                  <a:gd name="T85" fmla="*/ 189 h 227"/>
                  <a:gd name="T86" fmla="*/ 650 w 650"/>
                  <a:gd name="T87" fmla="*/ 0 h 227"/>
                  <a:gd name="T88" fmla="*/ 650 w 650"/>
                  <a:gd name="T89" fmla="*/ 0 h 227"/>
                  <a:gd name="T90" fmla="*/ 641 w 650"/>
                  <a:gd name="T91" fmla="*/ 3 h 227"/>
                  <a:gd name="T92" fmla="*/ 625 w 650"/>
                  <a:gd name="T93" fmla="*/ 1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50" h="227">
                    <a:moveTo>
                      <a:pt x="625" y="10"/>
                    </a:moveTo>
                    <a:lnTo>
                      <a:pt x="625" y="10"/>
                    </a:lnTo>
                    <a:lnTo>
                      <a:pt x="615" y="16"/>
                    </a:lnTo>
                    <a:lnTo>
                      <a:pt x="615" y="16"/>
                    </a:lnTo>
                    <a:lnTo>
                      <a:pt x="561" y="32"/>
                    </a:lnTo>
                    <a:lnTo>
                      <a:pt x="504" y="45"/>
                    </a:lnTo>
                    <a:lnTo>
                      <a:pt x="444" y="54"/>
                    </a:lnTo>
                    <a:lnTo>
                      <a:pt x="384" y="61"/>
                    </a:lnTo>
                    <a:lnTo>
                      <a:pt x="384" y="90"/>
                    </a:lnTo>
                    <a:lnTo>
                      <a:pt x="384" y="90"/>
                    </a:lnTo>
                    <a:lnTo>
                      <a:pt x="381" y="106"/>
                    </a:lnTo>
                    <a:lnTo>
                      <a:pt x="371" y="122"/>
                    </a:lnTo>
                    <a:lnTo>
                      <a:pt x="358" y="131"/>
                    </a:lnTo>
                    <a:lnTo>
                      <a:pt x="339" y="135"/>
                    </a:lnTo>
                    <a:lnTo>
                      <a:pt x="311" y="135"/>
                    </a:lnTo>
                    <a:lnTo>
                      <a:pt x="311" y="135"/>
                    </a:lnTo>
                    <a:lnTo>
                      <a:pt x="292" y="131"/>
                    </a:lnTo>
                    <a:lnTo>
                      <a:pt x="279" y="122"/>
                    </a:lnTo>
                    <a:lnTo>
                      <a:pt x="269" y="106"/>
                    </a:lnTo>
                    <a:lnTo>
                      <a:pt x="263" y="90"/>
                    </a:lnTo>
                    <a:lnTo>
                      <a:pt x="263" y="61"/>
                    </a:lnTo>
                    <a:lnTo>
                      <a:pt x="263" y="61"/>
                    </a:lnTo>
                    <a:lnTo>
                      <a:pt x="200" y="54"/>
                    </a:lnTo>
                    <a:lnTo>
                      <a:pt x="136" y="42"/>
                    </a:lnTo>
                    <a:lnTo>
                      <a:pt x="76" y="29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3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189"/>
                    </a:lnTo>
                    <a:lnTo>
                      <a:pt x="0" y="189"/>
                    </a:lnTo>
                    <a:lnTo>
                      <a:pt x="3" y="205"/>
                    </a:lnTo>
                    <a:lnTo>
                      <a:pt x="9" y="215"/>
                    </a:lnTo>
                    <a:lnTo>
                      <a:pt x="22" y="224"/>
                    </a:lnTo>
                    <a:lnTo>
                      <a:pt x="35" y="227"/>
                    </a:lnTo>
                    <a:lnTo>
                      <a:pt x="612" y="227"/>
                    </a:lnTo>
                    <a:lnTo>
                      <a:pt x="612" y="227"/>
                    </a:lnTo>
                    <a:lnTo>
                      <a:pt x="628" y="224"/>
                    </a:lnTo>
                    <a:lnTo>
                      <a:pt x="641" y="215"/>
                    </a:lnTo>
                    <a:lnTo>
                      <a:pt x="647" y="205"/>
                    </a:lnTo>
                    <a:lnTo>
                      <a:pt x="650" y="189"/>
                    </a:lnTo>
                    <a:lnTo>
                      <a:pt x="650" y="0"/>
                    </a:lnTo>
                    <a:lnTo>
                      <a:pt x="650" y="0"/>
                    </a:lnTo>
                    <a:lnTo>
                      <a:pt x="641" y="3"/>
                    </a:lnTo>
                    <a:lnTo>
                      <a:pt x="625" y="10"/>
                    </a:lnTo>
                    <a:close/>
                  </a:path>
                </a:pathLst>
              </a:custGeom>
              <a:solidFill>
                <a:srgbClr val="3A41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1" name="Freeform 58">
                <a:extLst>
                  <a:ext uri="{FF2B5EF4-FFF2-40B4-BE49-F238E27FC236}">
                    <a16:creationId xmlns:a16="http://schemas.microsoft.com/office/drawing/2014/main" id="{AE754017-F470-0D56-02CE-518CA093D4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3901" y="1163638"/>
                <a:ext cx="1073150" cy="436563"/>
              </a:xfrm>
              <a:custGeom>
                <a:avLst/>
                <a:gdLst>
                  <a:gd name="T0" fmla="*/ 641 w 676"/>
                  <a:gd name="T1" fmla="*/ 0 h 275"/>
                  <a:gd name="T2" fmla="*/ 35 w 676"/>
                  <a:gd name="T3" fmla="*/ 0 h 275"/>
                  <a:gd name="T4" fmla="*/ 35 w 676"/>
                  <a:gd name="T5" fmla="*/ 0 h 275"/>
                  <a:gd name="T6" fmla="*/ 19 w 676"/>
                  <a:gd name="T7" fmla="*/ 3 h 275"/>
                  <a:gd name="T8" fmla="*/ 10 w 676"/>
                  <a:gd name="T9" fmla="*/ 12 h 275"/>
                  <a:gd name="T10" fmla="*/ 0 w 676"/>
                  <a:gd name="T11" fmla="*/ 22 h 275"/>
                  <a:gd name="T12" fmla="*/ 0 w 676"/>
                  <a:gd name="T13" fmla="*/ 38 h 275"/>
                  <a:gd name="T14" fmla="*/ 0 w 676"/>
                  <a:gd name="T15" fmla="*/ 198 h 275"/>
                  <a:gd name="T16" fmla="*/ 0 w 676"/>
                  <a:gd name="T17" fmla="*/ 198 h 275"/>
                  <a:gd name="T18" fmla="*/ 0 w 676"/>
                  <a:gd name="T19" fmla="*/ 205 h 275"/>
                  <a:gd name="T20" fmla="*/ 6 w 676"/>
                  <a:gd name="T21" fmla="*/ 211 h 275"/>
                  <a:gd name="T22" fmla="*/ 6 w 676"/>
                  <a:gd name="T23" fmla="*/ 211 h 275"/>
                  <a:gd name="T24" fmla="*/ 22 w 676"/>
                  <a:gd name="T25" fmla="*/ 218 h 275"/>
                  <a:gd name="T26" fmla="*/ 22 w 676"/>
                  <a:gd name="T27" fmla="*/ 218 h 275"/>
                  <a:gd name="T28" fmla="*/ 83 w 676"/>
                  <a:gd name="T29" fmla="*/ 240 h 275"/>
                  <a:gd name="T30" fmla="*/ 146 w 676"/>
                  <a:gd name="T31" fmla="*/ 256 h 275"/>
                  <a:gd name="T32" fmla="*/ 209 w 676"/>
                  <a:gd name="T33" fmla="*/ 269 h 275"/>
                  <a:gd name="T34" fmla="*/ 276 w 676"/>
                  <a:gd name="T35" fmla="*/ 275 h 275"/>
                  <a:gd name="T36" fmla="*/ 276 w 676"/>
                  <a:gd name="T37" fmla="*/ 246 h 275"/>
                  <a:gd name="T38" fmla="*/ 276 w 676"/>
                  <a:gd name="T39" fmla="*/ 246 h 275"/>
                  <a:gd name="T40" fmla="*/ 279 w 676"/>
                  <a:gd name="T41" fmla="*/ 240 h 275"/>
                  <a:gd name="T42" fmla="*/ 282 w 676"/>
                  <a:gd name="T43" fmla="*/ 234 h 275"/>
                  <a:gd name="T44" fmla="*/ 292 w 676"/>
                  <a:gd name="T45" fmla="*/ 224 h 275"/>
                  <a:gd name="T46" fmla="*/ 308 w 676"/>
                  <a:gd name="T47" fmla="*/ 218 h 275"/>
                  <a:gd name="T48" fmla="*/ 324 w 676"/>
                  <a:gd name="T49" fmla="*/ 218 h 275"/>
                  <a:gd name="T50" fmla="*/ 352 w 676"/>
                  <a:gd name="T51" fmla="*/ 218 h 275"/>
                  <a:gd name="T52" fmla="*/ 352 w 676"/>
                  <a:gd name="T53" fmla="*/ 218 h 275"/>
                  <a:gd name="T54" fmla="*/ 368 w 676"/>
                  <a:gd name="T55" fmla="*/ 218 h 275"/>
                  <a:gd name="T56" fmla="*/ 384 w 676"/>
                  <a:gd name="T57" fmla="*/ 227 h 275"/>
                  <a:gd name="T58" fmla="*/ 394 w 676"/>
                  <a:gd name="T59" fmla="*/ 237 h 275"/>
                  <a:gd name="T60" fmla="*/ 397 w 676"/>
                  <a:gd name="T61" fmla="*/ 243 h 275"/>
                  <a:gd name="T62" fmla="*/ 397 w 676"/>
                  <a:gd name="T63" fmla="*/ 253 h 275"/>
                  <a:gd name="T64" fmla="*/ 397 w 676"/>
                  <a:gd name="T65" fmla="*/ 275 h 275"/>
                  <a:gd name="T66" fmla="*/ 397 w 676"/>
                  <a:gd name="T67" fmla="*/ 275 h 275"/>
                  <a:gd name="T68" fmla="*/ 454 w 676"/>
                  <a:gd name="T69" fmla="*/ 269 h 275"/>
                  <a:gd name="T70" fmla="*/ 511 w 676"/>
                  <a:gd name="T71" fmla="*/ 259 h 275"/>
                  <a:gd name="T72" fmla="*/ 568 w 676"/>
                  <a:gd name="T73" fmla="*/ 246 h 275"/>
                  <a:gd name="T74" fmla="*/ 619 w 676"/>
                  <a:gd name="T75" fmla="*/ 230 h 275"/>
                  <a:gd name="T76" fmla="*/ 619 w 676"/>
                  <a:gd name="T77" fmla="*/ 230 h 275"/>
                  <a:gd name="T78" fmla="*/ 670 w 676"/>
                  <a:gd name="T79" fmla="*/ 211 h 275"/>
                  <a:gd name="T80" fmla="*/ 670 w 676"/>
                  <a:gd name="T81" fmla="*/ 211 h 275"/>
                  <a:gd name="T82" fmla="*/ 676 w 676"/>
                  <a:gd name="T83" fmla="*/ 205 h 275"/>
                  <a:gd name="T84" fmla="*/ 676 w 676"/>
                  <a:gd name="T85" fmla="*/ 198 h 275"/>
                  <a:gd name="T86" fmla="*/ 676 w 676"/>
                  <a:gd name="T87" fmla="*/ 38 h 275"/>
                  <a:gd name="T88" fmla="*/ 676 w 676"/>
                  <a:gd name="T89" fmla="*/ 38 h 275"/>
                  <a:gd name="T90" fmla="*/ 673 w 676"/>
                  <a:gd name="T91" fmla="*/ 22 h 275"/>
                  <a:gd name="T92" fmla="*/ 666 w 676"/>
                  <a:gd name="T93" fmla="*/ 12 h 275"/>
                  <a:gd name="T94" fmla="*/ 654 w 676"/>
                  <a:gd name="T95" fmla="*/ 3 h 275"/>
                  <a:gd name="T96" fmla="*/ 641 w 676"/>
                  <a:gd name="T97" fmla="*/ 0 h 275"/>
                  <a:gd name="T98" fmla="*/ 641 w 676"/>
                  <a:gd name="T99" fmla="*/ 0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76" h="275">
                    <a:moveTo>
                      <a:pt x="641" y="0"/>
                    </a:moveTo>
                    <a:lnTo>
                      <a:pt x="35" y="0"/>
                    </a:lnTo>
                    <a:lnTo>
                      <a:pt x="35" y="0"/>
                    </a:lnTo>
                    <a:lnTo>
                      <a:pt x="19" y="3"/>
                    </a:lnTo>
                    <a:lnTo>
                      <a:pt x="10" y="12"/>
                    </a:lnTo>
                    <a:lnTo>
                      <a:pt x="0" y="22"/>
                    </a:lnTo>
                    <a:lnTo>
                      <a:pt x="0" y="38"/>
                    </a:lnTo>
                    <a:lnTo>
                      <a:pt x="0" y="198"/>
                    </a:lnTo>
                    <a:lnTo>
                      <a:pt x="0" y="198"/>
                    </a:lnTo>
                    <a:lnTo>
                      <a:pt x="0" y="205"/>
                    </a:lnTo>
                    <a:lnTo>
                      <a:pt x="6" y="211"/>
                    </a:lnTo>
                    <a:lnTo>
                      <a:pt x="6" y="211"/>
                    </a:lnTo>
                    <a:lnTo>
                      <a:pt x="22" y="218"/>
                    </a:lnTo>
                    <a:lnTo>
                      <a:pt x="22" y="218"/>
                    </a:lnTo>
                    <a:lnTo>
                      <a:pt x="83" y="240"/>
                    </a:lnTo>
                    <a:lnTo>
                      <a:pt x="146" y="256"/>
                    </a:lnTo>
                    <a:lnTo>
                      <a:pt x="209" y="269"/>
                    </a:lnTo>
                    <a:lnTo>
                      <a:pt x="276" y="275"/>
                    </a:lnTo>
                    <a:lnTo>
                      <a:pt x="276" y="246"/>
                    </a:lnTo>
                    <a:lnTo>
                      <a:pt x="276" y="246"/>
                    </a:lnTo>
                    <a:lnTo>
                      <a:pt x="279" y="240"/>
                    </a:lnTo>
                    <a:lnTo>
                      <a:pt x="282" y="234"/>
                    </a:lnTo>
                    <a:lnTo>
                      <a:pt x="292" y="224"/>
                    </a:lnTo>
                    <a:lnTo>
                      <a:pt x="308" y="218"/>
                    </a:lnTo>
                    <a:lnTo>
                      <a:pt x="324" y="218"/>
                    </a:lnTo>
                    <a:lnTo>
                      <a:pt x="352" y="218"/>
                    </a:lnTo>
                    <a:lnTo>
                      <a:pt x="352" y="218"/>
                    </a:lnTo>
                    <a:lnTo>
                      <a:pt x="368" y="218"/>
                    </a:lnTo>
                    <a:lnTo>
                      <a:pt x="384" y="227"/>
                    </a:lnTo>
                    <a:lnTo>
                      <a:pt x="394" y="237"/>
                    </a:lnTo>
                    <a:lnTo>
                      <a:pt x="397" y="243"/>
                    </a:lnTo>
                    <a:lnTo>
                      <a:pt x="397" y="253"/>
                    </a:lnTo>
                    <a:lnTo>
                      <a:pt x="397" y="275"/>
                    </a:lnTo>
                    <a:lnTo>
                      <a:pt x="397" y="275"/>
                    </a:lnTo>
                    <a:lnTo>
                      <a:pt x="454" y="269"/>
                    </a:lnTo>
                    <a:lnTo>
                      <a:pt x="511" y="259"/>
                    </a:lnTo>
                    <a:lnTo>
                      <a:pt x="568" y="246"/>
                    </a:lnTo>
                    <a:lnTo>
                      <a:pt x="619" y="230"/>
                    </a:lnTo>
                    <a:lnTo>
                      <a:pt x="619" y="230"/>
                    </a:lnTo>
                    <a:lnTo>
                      <a:pt x="670" y="211"/>
                    </a:lnTo>
                    <a:lnTo>
                      <a:pt x="670" y="211"/>
                    </a:lnTo>
                    <a:lnTo>
                      <a:pt x="676" y="205"/>
                    </a:lnTo>
                    <a:lnTo>
                      <a:pt x="676" y="198"/>
                    </a:lnTo>
                    <a:lnTo>
                      <a:pt x="676" y="38"/>
                    </a:lnTo>
                    <a:lnTo>
                      <a:pt x="676" y="38"/>
                    </a:lnTo>
                    <a:lnTo>
                      <a:pt x="673" y="22"/>
                    </a:lnTo>
                    <a:lnTo>
                      <a:pt x="666" y="12"/>
                    </a:lnTo>
                    <a:lnTo>
                      <a:pt x="654" y="3"/>
                    </a:lnTo>
                    <a:lnTo>
                      <a:pt x="641" y="0"/>
                    </a:lnTo>
                    <a:lnTo>
                      <a:pt x="641" y="0"/>
                    </a:lnTo>
                    <a:close/>
                  </a:path>
                </a:pathLst>
              </a:custGeom>
              <a:solidFill>
                <a:srgbClr val="3A41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6922BE98-3872-155D-CE41-0EDEE9F35920}"/>
                </a:ext>
              </a:extLst>
            </p:cNvPr>
            <p:cNvGrpSpPr/>
            <p:nvPr/>
          </p:nvGrpSpPr>
          <p:grpSpPr>
            <a:xfrm>
              <a:off x="2399023" y="3275650"/>
              <a:ext cx="580635" cy="580635"/>
              <a:chOff x="5194897" y="3523803"/>
              <a:chExt cx="580635" cy="580635"/>
            </a:xfrm>
          </p:grpSpPr>
          <p:sp>
            <p:nvSpPr>
              <p:cNvPr id="119" name="타원 118">
                <a:extLst>
                  <a:ext uri="{FF2B5EF4-FFF2-40B4-BE49-F238E27FC236}">
                    <a16:creationId xmlns:a16="http://schemas.microsoft.com/office/drawing/2014/main" id="{17C63320-80B0-A295-86E8-D8A3E7A9710F}"/>
                  </a:ext>
                </a:extLst>
              </p:cNvPr>
              <p:cNvSpPr/>
              <p:nvPr/>
            </p:nvSpPr>
            <p:spPr>
              <a:xfrm>
                <a:off x="5194897" y="3523803"/>
                <a:ext cx="580635" cy="580635"/>
              </a:xfrm>
              <a:prstGeom prst="ellipse">
                <a:avLst/>
              </a:prstGeom>
              <a:solidFill>
                <a:srgbClr val="519DD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A55F81D5-51FF-964D-9EE6-D16BF9C59A1F}"/>
                  </a:ext>
                </a:extLst>
              </p:cNvPr>
              <p:cNvGrpSpPr/>
              <p:nvPr/>
            </p:nvGrpSpPr>
            <p:grpSpPr>
              <a:xfrm>
                <a:off x="5350327" y="3640681"/>
                <a:ext cx="282473" cy="299832"/>
                <a:chOff x="10137927" y="14220825"/>
                <a:chExt cx="1136650" cy="1206500"/>
              </a:xfrm>
            </p:grpSpPr>
            <p:sp>
              <p:nvSpPr>
                <p:cNvPr id="74" name="Freeform 102">
                  <a:extLst>
                    <a:ext uri="{FF2B5EF4-FFF2-40B4-BE49-F238E27FC236}">
                      <a16:creationId xmlns:a16="http://schemas.microsoft.com/office/drawing/2014/main" id="{EEAE3D0D-6B61-279D-7723-C9A7EE737C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9864" y="14220825"/>
                  <a:ext cx="717550" cy="306385"/>
                </a:xfrm>
                <a:custGeom>
                  <a:avLst/>
                  <a:gdLst>
                    <a:gd name="T0" fmla="*/ 439 w 452"/>
                    <a:gd name="T1" fmla="*/ 140 h 193"/>
                    <a:gd name="T2" fmla="*/ 439 w 452"/>
                    <a:gd name="T3" fmla="*/ 140 h 193"/>
                    <a:gd name="T4" fmla="*/ 409 w 452"/>
                    <a:gd name="T5" fmla="*/ 157 h 193"/>
                    <a:gd name="T6" fmla="*/ 383 w 452"/>
                    <a:gd name="T7" fmla="*/ 170 h 193"/>
                    <a:gd name="T8" fmla="*/ 360 w 452"/>
                    <a:gd name="T9" fmla="*/ 177 h 193"/>
                    <a:gd name="T10" fmla="*/ 340 w 452"/>
                    <a:gd name="T11" fmla="*/ 177 h 193"/>
                    <a:gd name="T12" fmla="*/ 340 w 452"/>
                    <a:gd name="T13" fmla="*/ 177 h 193"/>
                    <a:gd name="T14" fmla="*/ 363 w 452"/>
                    <a:gd name="T15" fmla="*/ 167 h 193"/>
                    <a:gd name="T16" fmla="*/ 389 w 452"/>
                    <a:gd name="T17" fmla="*/ 147 h 193"/>
                    <a:gd name="T18" fmla="*/ 403 w 452"/>
                    <a:gd name="T19" fmla="*/ 137 h 193"/>
                    <a:gd name="T20" fmla="*/ 416 w 452"/>
                    <a:gd name="T21" fmla="*/ 120 h 193"/>
                    <a:gd name="T22" fmla="*/ 426 w 452"/>
                    <a:gd name="T23" fmla="*/ 103 h 193"/>
                    <a:gd name="T24" fmla="*/ 435 w 452"/>
                    <a:gd name="T25" fmla="*/ 83 h 193"/>
                    <a:gd name="T26" fmla="*/ 435 w 452"/>
                    <a:gd name="T27" fmla="*/ 83 h 193"/>
                    <a:gd name="T28" fmla="*/ 435 w 452"/>
                    <a:gd name="T29" fmla="*/ 80 h 193"/>
                    <a:gd name="T30" fmla="*/ 432 w 452"/>
                    <a:gd name="T31" fmla="*/ 77 h 193"/>
                    <a:gd name="T32" fmla="*/ 422 w 452"/>
                    <a:gd name="T33" fmla="*/ 70 h 193"/>
                    <a:gd name="T34" fmla="*/ 422 w 452"/>
                    <a:gd name="T35" fmla="*/ 70 h 193"/>
                    <a:gd name="T36" fmla="*/ 416 w 452"/>
                    <a:gd name="T37" fmla="*/ 70 h 193"/>
                    <a:gd name="T38" fmla="*/ 409 w 452"/>
                    <a:gd name="T39" fmla="*/ 77 h 193"/>
                    <a:gd name="T40" fmla="*/ 409 w 452"/>
                    <a:gd name="T41" fmla="*/ 77 h 193"/>
                    <a:gd name="T42" fmla="*/ 396 w 452"/>
                    <a:gd name="T43" fmla="*/ 107 h 193"/>
                    <a:gd name="T44" fmla="*/ 379 w 452"/>
                    <a:gd name="T45" fmla="*/ 127 h 193"/>
                    <a:gd name="T46" fmla="*/ 363 w 452"/>
                    <a:gd name="T47" fmla="*/ 143 h 193"/>
                    <a:gd name="T48" fmla="*/ 346 w 452"/>
                    <a:gd name="T49" fmla="*/ 157 h 193"/>
                    <a:gd name="T50" fmla="*/ 346 w 452"/>
                    <a:gd name="T51" fmla="*/ 157 h 193"/>
                    <a:gd name="T52" fmla="*/ 363 w 452"/>
                    <a:gd name="T53" fmla="*/ 117 h 193"/>
                    <a:gd name="T54" fmla="*/ 373 w 452"/>
                    <a:gd name="T55" fmla="*/ 77 h 193"/>
                    <a:gd name="T56" fmla="*/ 383 w 452"/>
                    <a:gd name="T57" fmla="*/ 37 h 193"/>
                    <a:gd name="T58" fmla="*/ 386 w 452"/>
                    <a:gd name="T59" fmla="*/ 0 h 193"/>
                    <a:gd name="T60" fmla="*/ 198 w 452"/>
                    <a:gd name="T61" fmla="*/ 0 h 193"/>
                    <a:gd name="T62" fmla="*/ 0 w 452"/>
                    <a:gd name="T63" fmla="*/ 0 h 193"/>
                    <a:gd name="T64" fmla="*/ 0 w 452"/>
                    <a:gd name="T65" fmla="*/ 0 h 193"/>
                    <a:gd name="T66" fmla="*/ 3 w 452"/>
                    <a:gd name="T67" fmla="*/ 23 h 193"/>
                    <a:gd name="T68" fmla="*/ 7 w 452"/>
                    <a:gd name="T69" fmla="*/ 47 h 193"/>
                    <a:gd name="T70" fmla="*/ 20 w 452"/>
                    <a:gd name="T71" fmla="*/ 100 h 193"/>
                    <a:gd name="T72" fmla="*/ 26 w 452"/>
                    <a:gd name="T73" fmla="*/ 127 h 193"/>
                    <a:gd name="T74" fmla="*/ 40 w 452"/>
                    <a:gd name="T75" fmla="*/ 150 h 193"/>
                    <a:gd name="T76" fmla="*/ 50 w 452"/>
                    <a:gd name="T77" fmla="*/ 173 h 193"/>
                    <a:gd name="T78" fmla="*/ 63 w 452"/>
                    <a:gd name="T79" fmla="*/ 190 h 193"/>
                    <a:gd name="T80" fmla="*/ 320 w 452"/>
                    <a:gd name="T81" fmla="*/ 190 h 193"/>
                    <a:gd name="T82" fmla="*/ 320 w 452"/>
                    <a:gd name="T83" fmla="*/ 190 h 193"/>
                    <a:gd name="T84" fmla="*/ 323 w 452"/>
                    <a:gd name="T85" fmla="*/ 190 h 193"/>
                    <a:gd name="T86" fmla="*/ 323 w 452"/>
                    <a:gd name="T87" fmla="*/ 190 h 193"/>
                    <a:gd name="T88" fmla="*/ 340 w 452"/>
                    <a:gd name="T89" fmla="*/ 193 h 193"/>
                    <a:gd name="T90" fmla="*/ 360 w 452"/>
                    <a:gd name="T91" fmla="*/ 193 h 193"/>
                    <a:gd name="T92" fmla="*/ 360 w 452"/>
                    <a:gd name="T93" fmla="*/ 193 h 193"/>
                    <a:gd name="T94" fmla="*/ 379 w 452"/>
                    <a:gd name="T95" fmla="*/ 193 h 193"/>
                    <a:gd name="T96" fmla="*/ 403 w 452"/>
                    <a:gd name="T97" fmla="*/ 190 h 193"/>
                    <a:gd name="T98" fmla="*/ 426 w 452"/>
                    <a:gd name="T99" fmla="*/ 180 h 193"/>
                    <a:gd name="T100" fmla="*/ 452 w 452"/>
                    <a:gd name="T101" fmla="*/ 167 h 193"/>
                    <a:gd name="T102" fmla="*/ 452 w 452"/>
                    <a:gd name="T103" fmla="*/ 167 h 193"/>
                    <a:gd name="T104" fmla="*/ 452 w 452"/>
                    <a:gd name="T105" fmla="*/ 163 h 193"/>
                    <a:gd name="T106" fmla="*/ 452 w 452"/>
                    <a:gd name="T107" fmla="*/ 157 h 193"/>
                    <a:gd name="T108" fmla="*/ 449 w 452"/>
                    <a:gd name="T109" fmla="*/ 143 h 193"/>
                    <a:gd name="T110" fmla="*/ 449 w 452"/>
                    <a:gd name="T111" fmla="*/ 143 h 193"/>
                    <a:gd name="T112" fmla="*/ 445 w 452"/>
                    <a:gd name="T113" fmla="*/ 140 h 193"/>
                    <a:gd name="T114" fmla="*/ 439 w 452"/>
                    <a:gd name="T115" fmla="*/ 140 h 193"/>
                    <a:gd name="T116" fmla="*/ 439 w 452"/>
                    <a:gd name="T117" fmla="*/ 14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452" h="193">
                      <a:moveTo>
                        <a:pt x="439" y="140"/>
                      </a:moveTo>
                      <a:lnTo>
                        <a:pt x="439" y="140"/>
                      </a:lnTo>
                      <a:lnTo>
                        <a:pt x="409" y="157"/>
                      </a:lnTo>
                      <a:lnTo>
                        <a:pt x="383" y="170"/>
                      </a:lnTo>
                      <a:lnTo>
                        <a:pt x="360" y="177"/>
                      </a:lnTo>
                      <a:lnTo>
                        <a:pt x="340" y="177"/>
                      </a:lnTo>
                      <a:lnTo>
                        <a:pt x="340" y="177"/>
                      </a:lnTo>
                      <a:lnTo>
                        <a:pt x="363" y="167"/>
                      </a:lnTo>
                      <a:lnTo>
                        <a:pt x="389" y="147"/>
                      </a:lnTo>
                      <a:lnTo>
                        <a:pt x="403" y="137"/>
                      </a:lnTo>
                      <a:lnTo>
                        <a:pt x="416" y="120"/>
                      </a:lnTo>
                      <a:lnTo>
                        <a:pt x="426" y="103"/>
                      </a:lnTo>
                      <a:lnTo>
                        <a:pt x="435" y="83"/>
                      </a:lnTo>
                      <a:lnTo>
                        <a:pt x="435" y="83"/>
                      </a:lnTo>
                      <a:lnTo>
                        <a:pt x="435" y="80"/>
                      </a:lnTo>
                      <a:lnTo>
                        <a:pt x="432" y="77"/>
                      </a:lnTo>
                      <a:lnTo>
                        <a:pt x="422" y="70"/>
                      </a:lnTo>
                      <a:lnTo>
                        <a:pt x="422" y="70"/>
                      </a:lnTo>
                      <a:lnTo>
                        <a:pt x="416" y="70"/>
                      </a:lnTo>
                      <a:lnTo>
                        <a:pt x="409" y="77"/>
                      </a:lnTo>
                      <a:lnTo>
                        <a:pt x="409" y="77"/>
                      </a:lnTo>
                      <a:lnTo>
                        <a:pt x="396" y="107"/>
                      </a:lnTo>
                      <a:lnTo>
                        <a:pt x="379" y="127"/>
                      </a:lnTo>
                      <a:lnTo>
                        <a:pt x="363" y="143"/>
                      </a:lnTo>
                      <a:lnTo>
                        <a:pt x="346" y="157"/>
                      </a:lnTo>
                      <a:lnTo>
                        <a:pt x="346" y="157"/>
                      </a:lnTo>
                      <a:lnTo>
                        <a:pt x="363" y="117"/>
                      </a:lnTo>
                      <a:lnTo>
                        <a:pt x="373" y="77"/>
                      </a:lnTo>
                      <a:lnTo>
                        <a:pt x="383" y="37"/>
                      </a:lnTo>
                      <a:lnTo>
                        <a:pt x="386" y="0"/>
                      </a:lnTo>
                      <a:lnTo>
                        <a:pt x="198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3" y="23"/>
                      </a:lnTo>
                      <a:lnTo>
                        <a:pt x="7" y="47"/>
                      </a:lnTo>
                      <a:lnTo>
                        <a:pt x="20" y="100"/>
                      </a:lnTo>
                      <a:lnTo>
                        <a:pt x="26" y="127"/>
                      </a:lnTo>
                      <a:lnTo>
                        <a:pt x="40" y="150"/>
                      </a:lnTo>
                      <a:lnTo>
                        <a:pt x="50" y="173"/>
                      </a:lnTo>
                      <a:lnTo>
                        <a:pt x="63" y="190"/>
                      </a:lnTo>
                      <a:lnTo>
                        <a:pt x="320" y="190"/>
                      </a:lnTo>
                      <a:lnTo>
                        <a:pt x="320" y="190"/>
                      </a:lnTo>
                      <a:lnTo>
                        <a:pt x="323" y="190"/>
                      </a:lnTo>
                      <a:lnTo>
                        <a:pt x="323" y="190"/>
                      </a:lnTo>
                      <a:lnTo>
                        <a:pt x="340" y="193"/>
                      </a:lnTo>
                      <a:lnTo>
                        <a:pt x="360" y="193"/>
                      </a:lnTo>
                      <a:lnTo>
                        <a:pt x="360" y="193"/>
                      </a:lnTo>
                      <a:lnTo>
                        <a:pt x="379" y="193"/>
                      </a:lnTo>
                      <a:lnTo>
                        <a:pt x="403" y="190"/>
                      </a:lnTo>
                      <a:lnTo>
                        <a:pt x="426" y="180"/>
                      </a:lnTo>
                      <a:lnTo>
                        <a:pt x="452" y="167"/>
                      </a:lnTo>
                      <a:lnTo>
                        <a:pt x="452" y="167"/>
                      </a:lnTo>
                      <a:lnTo>
                        <a:pt x="452" y="163"/>
                      </a:lnTo>
                      <a:lnTo>
                        <a:pt x="452" y="157"/>
                      </a:lnTo>
                      <a:lnTo>
                        <a:pt x="449" y="143"/>
                      </a:lnTo>
                      <a:lnTo>
                        <a:pt x="449" y="143"/>
                      </a:lnTo>
                      <a:lnTo>
                        <a:pt x="445" y="140"/>
                      </a:lnTo>
                      <a:lnTo>
                        <a:pt x="439" y="140"/>
                      </a:lnTo>
                      <a:lnTo>
                        <a:pt x="439" y="140"/>
                      </a:lnTo>
                      <a:close/>
                    </a:path>
                  </a:pathLst>
                </a:custGeom>
                <a:solidFill>
                  <a:srgbClr val="4B4D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5" name="Freeform 103">
                  <a:extLst>
                    <a:ext uri="{FF2B5EF4-FFF2-40B4-BE49-F238E27FC236}">
                      <a16:creationId xmlns:a16="http://schemas.microsoft.com/office/drawing/2014/main" id="{242C72BD-349D-E7FB-1C12-7DB95C075F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137927" y="14554199"/>
                  <a:ext cx="1136650" cy="873126"/>
                </a:xfrm>
                <a:custGeom>
                  <a:avLst/>
                  <a:gdLst>
                    <a:gd name="T0" fmla="*/ 228 w 716"/>
                    <a:gd name="T1" fmla="*/ 0 h 550"/>
                    <a:gd name="T2" fmla="*/ 178 w 716"/>
                    <a:gd name="T3" fmla="*/ 23 h 550"/>
                    <a:gd name="T4" fmla="*/ 63 w 716"/>
                    <a:gd name="T5" fmla="*/ 130 h 550"/>
                    <a:gd name="T6" fmla="*/ 17 w 716"/>
                    <a:gd name="T7" fmla="*/ 223 h 550"/>
                    <a:gd name="T8" fmla="*/ 3 w 716"/>
                    <a:gd name="T9" fmla="*/ 306 h 550"/>
                    <a:gd name="T10" fmla="*/ 3 w 716"/>
                    <a:gd name="T11" fmla="*/ 370 h 550"/>
                    <a:gd name="T12" fmla="*/ 30 w 716"/>
                    <a:gd name="T13" fmla="*/ 450 h 550"/>
                    <a:gd name="T14" fmla="*/ 83 w 716"/>
                    <a:gd name="T15" fmla="*/ 503 h 550"/>
                    <a:gd name="T16" fmla="*/ 159 w 716"/>
                    <a:gd name="T17" fmla="*/ 533 h 550"/>
                    <a:gd name="T18" fmla="*/ 356 w 716"/>
                    <a:gd name="T19" fmla="*/ 550 h 550"/>
                    <a:gd name="T20" fmla="*/ 498 w 716"/>
                    <a:gd name="T21" fmla="*/ 543 h 550"/>
                    <a:gd name="T22" fmla="*/ 610 w 716"/>
                    <a:gd name="T23" fmla="*/ 516 h 550"/>
                    <a:gd name="T24" fmla="*/ 673 w 716"/>
                    <a:gd name="T25" fmla="*/ 473 h 550"/>
                    <a:gd name="T26" fmla="*/ 706 w 716"/>
                    <a:gd name="T27" fmla="*/ 400 h 550"/>
                    <a:gd name="T28" fmla="*/ 716 w 716"/>
                    <a:gd name="T29" fmla="*/ 333 h 550"/>
                    <a:gd name="T30" fmla="*/ 706 w 716"/>
                    <a:gd name="T31" fmla="*/ 250 h 550"/>
                    <a:gd name="T32" fmla="*/ 680 w 716"/>
                    <a:gd name="T33" fmla="*/ 173 h 550"/>
                    <a:gd name="T34" fmla="*/ 581 w 716"/>
                    <a:gd name="T35" fmla="*/ 53 h 550"/>
                    <a:gd name="T36" fmla="*/ 488 w 716"/>
                    <a:gd name="T37" fmla="*/ 0 h 550"/>
                    <a:gd name="T38" fmla="*/ 452 w 716"/>
                    <a:gd name="T39" fmla="*/ 340 h 550"/>
                    <a:gd name="T40" fmla="*/ 429 w 716"/>
                    <a:gd name="T41" fmla="*/ 376 h 550"/>
                    <a:gd name="T42" fmla="*/ 396 w 716"/>
                    <a:gd name="T43" fmla="*/ 396 h 550"/>
                    <a:gd name="T44" fmla="*/ 340 w 716"/>
                    <a:gd name="T45" fmla="*/ 443 h 550"/>
                    <a:gd name="T46" fmla="*/ 310 w 716"/>
                    <a:gd name="T47" fmla="*/ 400 h 550"/>
                    <a:gd name="T48" fmla="*/ 277 w 716"/>
                    <a:gd name="T49" fmla="*/ 330 h 550"/>
                    <a:gd name="T50" fmla="*/ 320 w 716"/>
                    <a:gd name="T51" fmla="*/ 346 h 550"/>
                    <a:gd name="T52" fmla="*/ 360 w 716"/>
                    <a:gd name="T53" fmla="*/ 346 h 550"/>
                    <a:gd name="T54" fmla="*/ 386 w 716"/>
                    <a:gd name="T55" fmla="*/ 326 h 550"/>
                    <a:gd name="T56" fmla="*/ 379 w 716"/>
                    <a:gd name="T57" fmla="*/ 303 h 550"/>
                    <a:gd name="T58" fmla="*/ 350 w 716"/>
                    <a:gd name="T59" fmla="*/ 290 h 550"/>
                    <a:gd name="T60" fmla="*/ 287 w 716"/>
                    <a:gd name="T61" fmla="*/ 256 h 550"/>
                    <a:gd name="T62" fmla="*/ 267 w 716"/>
                    <a:gd name="T63" fmla="*/ 220 h 550"/>
                    <a:gd name="T64" fmla="*/ 267 w 716"/>
                    <a:gd name="T65" fmla="*/ 190 h 550"/>
                    <a:gd name="T66" fmla="*/ 290 w 716"/>
                    <a:gd name="T67" fmla="*/ 153 h 550"/>
                    <a:gd name="T68" fmla="*/ 337 w 716"/>
                    <a:gd name="T69" fmla="*/ 130 h 550"/>
                    <a:gd name="T70" fmla="*/ 383 w 716"/>
                    <a:gd name="T71" fmla="*/ 127 h 550"/>
                    <a:gd name="T72" fmla="*/ 426 w 716"/>
                    <a:gd name="T73" fmla="*/ 133 h 550"/>
                    <a:gd name="T74" fmla="*/ 432 w 716"/>
                    <a:gd name="T75" fmla="*/ 190 h 550"/>
                    <a:gd name="T76" fmla="*/ 363 w 716"/>
                    <a:gd name="T77" fmla="*/ 177 h 550"/>
                    <a:gd name="T78" fmla="*/ 343 w 716"/>
                    <a:gd name="T79" fmla="*/ 183 h 550"/>
                    <a:gd name="T80" fmla="*/ 337 w 716"/>
                    <a:gd name="T81" fmla="*/ 203 h 550"/>
                    <a:gd name="T82" fmla="*/ 350 w 716"/>
                    <a:gd name="T83" fmla="*/ 220 h 550"/>
                    <a:gd name="T84" fmla="*/ 393 w 716"/>
                    <a:gd name="T85" fmla="*/ 243 h 550"/>
                    <a:gd name="T86" fmla="*/ 432 w 716"/>
                    <a:gd name="T87" fmla="*/ 263 h 550"/>
                    <a:gd name="T88" fmla="*/ 455 w 716"/>
                    <a:gd name="T89" fmla="*/ 296 h 550"/>
                    <a:gd name="T90" fmla="*/ 455 w 716"/>
                    <a:gd name="T91" fmla="*/ 326 h 5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16" h="550">
                      <a:moveTo>
                        <a:pt x="488" y="0"/>
                      </a:moveTo>
                      <a:lnTo>
                        <a:pt x="488" y="0"/>
                      </a:lnTo>
                      <a:lnTo>
                        <a:pt x="228" y="0"/>
                      </a:lnTo>
                      <a:lnTo>
                        <a:pt x="228" y="0"/>
                      </a:lnTo>
                      <a:lnTo>
                        <a:pt x="228" y="0"/>
                      </a:lnTo>
                      <a:lnTo>
                        <a:pt x="178" y="23"/>
                      </a:lnTo>
                      <a:lnTo>
                        <a:pt x="135" y="53"/>
                      </a:lnTo>
                      <a:lnTo>
                        <a:pt x="96" y="87"/>
                      </a:lnTo>
                      <a:lnTo>
                        <a:pt x="63" y="130"/>
                      </a:lnTo>
                      <a:lnTo>
                        <a:pt x="36" y="173"/>
                      </a:lnTo>
                      <a:lnTo>
                        <a:pt x="27" y="200"/>
                      </a:lnTo>
                      <a:lnTo>
                        <a:pt x="17" y="223"/>
                      </a:lnTo>
                      <a:lnTo>
                        <a:pt x="10" y="250"/>
                      </a:lnTo>
                      <a:lnTo>
                        <a:pt x="7" y="276"/>
                      </a:lnTo>
                      <a:lnTo>
                        <a:pt x="3" y="306"/>
                      </a:lnTo>
                      <a:lnTo>
                        <a:pt x="0" y="333"/>
                      </a:lnTo>
                      <a:lnTo>
                        <a:pt x="0" y="333"/>
                      </a:lnTo>
                      <a:lnTo>
                        <a:pt x="3" y="370"/>
                      </a:lnTo>
                      <a:lnTo>
                        <a:pt x="7" y="400"/>
                      </a:lnTo>
                      <a:lnTo>
                        <a:pt x="17" y="426"/>
                      </a:lnTo>
                      <a:lnTo>
                        <a:pt x="30" y="450"/>
                      </a:lnTo>
                      <a:lnTo>
                        <a:pt x="43" y="473"/>
                      </a:lnTo>
                      <a:lnTo>
                        <a:pt x="63" y="490"/>
                      </a:lnTo>
                      <a:lnTo>
                        <a:pt x="83" y="503"/>
                      </a:lnTo>
                      <a:lnTo>
                        <a:pt x="106" y="516"/>
                      </a:lnTo>
                      <a:lnTo>
                        <a:pt x="132" y="526"/>
                      </a:lnTo>
                      <a:lnTo>
                        <a:pt x="159" y="533"/>
                      </a:lnTo>
                      <a:lnTo>
                        <a:pt x="218" y="543"/>
                      </a:lnTo>
                      <a:lnTo>
                        <a:pt x="287" y="550"/>
                      </a:lnTo>
                      <a:lnTo>
                        <a:pt x="356" y="550"/>
                      </a:lnTo>
                      <a:lnTo>
                        <a:pt x="356" y="550"/>
                      </a:lnTo>
                      <a:lnTo>
                        <a:pt x="429" y="550"/>
                      </a:lnTo>
                      <a:lnTo>
                        <a:pt x="498" y="543"/>
                      </a:lnTo>
                      <a:lnTo>
                        <a:pt x="558" y="533"/>
                      </a:lnTo>
                      <a:lnTo>
                        <a:pt x="584" y="526"/>
                      </a:lnTo>
                      <a:lnTo>
                        <a:pt x="610" y="516"/>
                      </a:lnTo>
                      <a:lnTo>
                        <a:pt x="633" y="503"/>
                      </a:lnTo>
                      <a:lnTo>
                        <a:pt x="653" y="490"/>
                      </a:lnTo>
                      <a:lnTo>
                        <a:pt x="673" y="473"/>
                      </a:lnTo>
                      <a:lnTo>
                        <a:pt x="686" y="450"/>
                      </a:lnTo>
                      <a:lnTo>
                        <a:pt x="699" y="426"/>
                      </a:lnTo>
                      <a:lnTo>
                        <a:pt x="706" y="400"/>
                      </a:lnTo>
                      <a:lnTo>
                        <a:pt x="713" y="370"/>
                      </a:lnTo>
                      <a:lnTo>
                        <a:pt x="716" y="333"/>
                      </a:lnTo>
                      <a:lnTo>
                        <a:pt x="716" y="333"/>
                      </a:lnTo>
                      <a:lnTo>
                        <a:pt x="713" y="306"/>
                      </a:lnTo>
                      <a:lnTo>
                        <a:pt x="709" y="276"/>
                      </a:lnTo>
                      <a:lnTo>
                        <a:pt x="706" y="250"/>
                      </a:lnTo>
                      <a:lnTo>
                        <a:pt x="699" y="223"/>
                      </a:lnTo>
                      <a:lnTo>
                        <a:pt x="690" y="200"/>
                      </a:lnTo>
                      <a:lnTo>
                        <a:pt x="680" y="173"/>
                      </a:lnTo>
                      <a:lnTo>
                        <a:pt x="650" y="130"/>
                      </a:lnTo>
                      <a:lnTo>
                        <a:pt x="620" y="87"/>
                      </a:lnTo>
                      <a:lnTo>
                        <a:pt x="581" y="53"/>
                      </a:lnTo>
                      <a:lnTo>
                        <a:pt x="538" y="23"/>
                      </a:lnTo>
                      <a:lnTo>
                        <a:pt x="488" y="0"/>
                      </a:lnTo>
                      <a:lnTo>
                        <a:pt x="488" y="0"/>
                      </a:lnTo>
                      <a:close/>
                      <a:moveTo>
                        <a:pt x="455" y="326"/>
                      </a:moveTo>
                      <a:lnTo>
                        <a:pt x="455" y="326"/>
                      </a:lnTo>
                      <a:lnTo>
                        <a:pt x="452" y="340"/>
                      </a:lnTo>
                      <a:lnTo>
                        <a:pt x="445" y="353"/>
                      </a:lnTo>
                      <a:lnTo>
                        <a:pt x="439" y="366"/>
                      </a:lnTo>
                      <a:lnTo>
                        <a:pt x="429" y="376"/>
                      </a:lnTo>
                      <a:lnTo>
                        <a:pt x="419" y="386"/>
                      </a:lnTo>
                      <a:lnTo>
                        <a:pt x="406" y="393"/>
                      </a:lnTo>
                      <a:lnTo>
                        <a:pt x="396" y="396"/>
                      </a:lnTo>
                      <a:lnTo>
                        <a:pt x="383" y="400"/>
                      </a:lnTo>
                      <a:lnTo>
                        <a:pt x="383" y="443"/>
                      </a:lnTo>
                      <a:lnTo>
                        <a:pt x="340" y="443"/>
                      </a:lnTo>
                      <a:lnTo>
                        <a:pt x="340" y="403"/>
                      </a:lnTo>
                      <a:lnTo>
                        <a:pt x="340" y="403"/>
                      </a:lnTo>
                      <a:lnTo>
                        <a:pt x="310" y="400"/>
                      </a:lnTo>
                      <a:lnTo>
                        <a:pt x="284" y="393"/>
                      </a:lnTo>
                      <a:lnTo>
                        <a:pt x="261" y="380"/>
                      </a:lnTo>
                      <a:lnTo>
                        <a:pt x="277" y="330"/>
                      </a:lnTo>
                      <a:lnTo>
                        <a:pt x="277" y="330"/>
                      </a:lnTo>
                      <a:lnTo>
                        <a:pt x="290" y="336"/>
                      </a:lnTo>
                      <a:lnTo>
                        <a:pt x="320" y="346"/>
                      </a:lnTo>
                      <a:lnTo>
                        <a:pt x="320" y="346"/>
                      </a:lnTo>
                      <a:lnTo>
                        <a:pt x="340" y="346"/>
                      </a:lnTo>
                      <a:lnTo>
                        <a:pt x="360" y="346"/>
                      </a:lnTo>
                      <a:lnTo>
                        <a:pt x="376" y="340"/>
                      </a:lnTo>
                      <a:lnTo>
                        <a:pt x="383" y="333"/>
                      </a:lnTo>
                      <a:lnTo>
                        <a:pt x="386" y="326"/>
                      </a:lnTo>
                      <a:lnTo>
                        <a:pt x="386" y="326"/>
                      </a:lnTo>
                      <a:lnTo>
                        <a:pt x="386" y="313"/>
                      </a:lnTo>
                      <a:lnTo>
                        <a:pt x="379" y="303"/>
                      </a:lnTo>
                      <a:lnTo>
                        <a:pt x="370" y="296"/>
                      </a:lnTo>
                      <a:lnTo>
                        <a:pt x="350" y="290"/>
                      </a:lnTo>
                      <a:lnTo>
                        <a:pt x="350" y="290"/>
                      </a:lnTo>
                      <a:lnTo>
                        <a:pt x="327" y="280"/>
                      </a:lnTo>
                      <a:lnTo>
                        <a:pt x="300" y="266"/>
                      </a:lnTo>
                      <a:lnTo>
                        <a:pt x="287" y="256"/>
                      </a:lnTo>
                      <a:lnTo>
                        <a:pt x="277" y="243"/>
                      </a:lnTo>
                      <a:lnTo>
                        <a:pt x="271" y="233"/>
                      </a:lnTo>
                      <a:lnTo>
                        <a:pt x="267" y="220"/>
                      </a:lnTo>
                      <a:lnTo>
                        <a:pt x="267" y="220"/>
                      </a:lnTo>
                      <a:lnTo>
                        <a:pt x="267" y="203"/>
                      </a:lnTo>
                      <a:lnTo>
                        <a:pt x="267" y="190"/>
                      </a:lnTo>
                      <a:lnTo>
                        <a:pt x="274" y="177"/>
                      </a:lnTo>
                      <a:lnTo>
                        <a:pt x="281" y="163"/>
                      </a:lnTo>
                      <a:lnTo>
                        <a:pt x="290" y="153"/>
                      </a:lnTo>
                      <a:lnTo>
                        <a:pt x="304" y="143"/>
                      </a:lnTo>
                      <a:lnTo>
                        <a:pt x="317" y="137"/>
                      </a:lnTo>
                      <a:lnTo>
                        <a:pt x="337" y="130"/>
                      </a:lnTo>
                      <a:lnTo>
                        <a:pt x="337" y="87"/>
                      </a:lnTo>
                      <a:lnTo>
                        <a:pt x="383" y="87"/>
                      </a:lnTo>
                      <a:lnTo>
                        <a:pt x="383" y="127"/>
                      </a:lnTo>
                      <a:lnTo>
                        <a:pt x="383" y="127"/>
                      </a:lnTo>
                      <a:lnTo>
                        <a:pt x="406" y="130"/>
                      </a:lnTo>
                      <a:lnTo>
                        <a:pt x="426" y="133"/>
                      </a:lnTo>
                      <a:lnTo>
                        <a:pt x="445" y="140"/>
                      </a:lnTo>
                      <a:lnTo>
                        <a:pt x="432" y="190"/>
                      </a:lnTo>
                      <a:lnTo>
                        <a:pt x="432" y="190"/>
                      </a:lnTo>
                      <a:lnTo>
                        <a:pt x="409" y="180"/>
                      </a:lnTo>
                      <a:lnTo>
                        <a:pt x="386" y="177"/>
                      </a:lnTo>
                      <a:lnTo>
                        <a:pt x="363" y="177"/>
                      </a:lnTo>
                      <a:lnTo>
                        <a:pt x="363" y="177"/>
                      </a:lnTo>
                      <a:lnTo>
                        <a:pt x="353" y="177"/>
                      </a:lnTo>
                      <a:lnTo>
                        <a:pt x="343" y="183"/>
                      </a:lnTo>
                      <a:lnTo>
                        <a:pt x="340" y="187"/>
                      </a:lnTo>
                      <a:lnTo>
                        <a:pt x="337" y="193"/>
                      </a:lnTo>
                      <a:lnTo>
                        <a:pt x="337" y="203"/>
                      </a:lnTo>
                      <a:lnTo>
                        <a:pt x="340" y="210"/>
                      </a:lnTo>
                      <a:lnTo>
                        <a:pt x="343" y="217"/>
                      </a:lnTo>
                      <a:lnTo>
                        <a:pt x="350" y="220"/>
                      </a:lnTo>
                      <a:lnTo>
                        <a:pt x="350" y="220"/>
                      </a:lnTo>
                      <a:lnTo>
                        <a:pt x="370" y="233"/>
                      </a:lnTo>
                      <a:lnTo>
                        <a:pt x="393" y="243"/>
                      </a:lnTo>
                      <a:lnTo>
                        <a:pt x="422" y="253"/>
                      </a:lnTo>
                      <a:lnTo>
                        <a:pt x="422" y="253"/>
                      </a:lnTo>
                      <a:lnTo>
                        <a:pt x="432" y="263"/>
                      </a:lnTo>
                      <a:lnTo>
                        <a:pt x="445" y="276"/>
                      </a:lnTo>
                      <a:lnTo>
                        <a:pt x="449" y="286"/>
                      </a:lnTo>
                      <a:lnTo>
                        <a:pt x="455" y="296"/>
                      </a:lnTo>
                      <a:lnTo>
                        <a:pt x="455" y="310"/>
                      </a:lnTo>
                      <a:lnTo>
                        <a:pt x="455" y="326"/>
                      </a:lnTo>
                      <a:lnTo>
                        <a:pt x="455" y="326"/>
                      </a:lnTo>
                      <a:close/>
                    </a:path>
                  </a:pathLst>
                </a:custGeom>
                <a:solidFill>
                  <a:srgbClr val="4B4D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9121C335-5CA3-2C9E-49C7-D310BD89C8DA}"/>
                </a:ext>
              </a:extLst>
            </p:cNvPr>
            <p:cNvGrpSpPr/>
            <p:nvPr/>
          </p:nvGrpSpPr>
          <p:grpSpPr>
            <a:xfrm>
              <a:off x="1735293" y="3271217"/>
              <a:ext cx="580635" cy="580635"/>
              <a:chOff x="2745906" y="3271217"/>
              <a:chExt cx="580635" cy="580635"/>
            </a:xfrm>
          </p:grpSpPr>
          <p:sp>
            <p:nvSpPr>
              <p:cNvPr id="117" name="타원 116">
                <a:extLst>
                  <a:ext uri="{FF2B5EF4-FFF2-40B4-BE49-F238E27FC236}">
                    <a16:creationId xmlns:a16="http://schemas.microsoft.com/office/drawing/2014/main" id="{B38C4A6B-8BF4-9C9B-62A5-E80D46B404BD}"/>
                  </a:ext>
                </a:extLst>
              </p:cNvPr>
              <p:cNvSpPr/>
              <p:nvPr/>
            </p:nvSpPr>
            <p:spPr>
              <a:xfrm>
                <a:off x="2745906" y="3271217"/>
                <a:ext cx="580635" cy="580635"/>
              </a:xfrm>
              <a:prstGeom prst="ellipse">
                <a:avLst/>
              </a:prstGeom>
              <a:solidFill>
                <a:srgbClr val="ACD0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14C011F7-981A-D643-8443-2C419433F63A}"/>
                  </a:ext>
                </a:extLst>
              </p:cNvPr>
              <p:cNvGrpSpPr/>
              <p:nvPr/>
            </p:nvGrpSpPr>
            <p:grpSpPr>
              <a:xfrm>
                <a:off x="2927641" y="3388619"/>
                <a:ext cx="228516" cy="345829"/>
                <a:chOff x="3776663" y="1433513"/>
                <a:chExt cx="890587" cy="1347787"/>
              </a:xfrm>
            </p:grpSpPr>
            <p:sp>
              <p:nvSpPr>
                <p:cNvPr id="83" name="Freeform 26">
                  <a:extLst>
                    <a:ext uri="{FF2B5EF4-FFF2-40B4-BE49-F238E27FC236}">
                      <a16:creationId xmlns:a16="http://schemas.microsoft.com/office/drawing/2014/main" id="{07005D3E-A4FB-BABB-5F41-279352A763E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043363" y="1719263"/>
                  <a:ext cx="104775" cy="158750"/>
                </a:xfrm>
                <a:custGeom>
                  <a:avLst/>
                  <a:gdLst>
                    <a:gd name="T0" fmla="*/ 47 w 66"/>
                    <a:gd name="T1" fmla="*/ 57 h 100"/>
                    <a:gd name="T2" fmla="*/ 40 w 66"/>
                    <a:gd name="T3" fmla="*/ 60 h 100"/>
                    <a:gd name="T4" fmla="*/ 33 w 66"/>
                    <a:gd name="T5" fmla="*/ 60 h 100"/>
                    <a:gd name="T6" fmla="*/ 20 w 66"/>
                    <a:gd name="T7" fmla="*/ 57 h 100"/>
                    <a:gd name="T8" fmla="*/ 10 w 66"/>
                    <a:gd name="T9" fmla="*/ 50 h 100"/>
                    <a:gd name="T10" fmla="*/ 4 w 66"/>
                    <a:gd name="T11" fmla="*/ 43 h 100"/>
                    <a:gd name="T12" fmla="*/ 0 w 66"/>
                    <a:gd name="T13" fmla="*/ 30 h 100"/>
                    <a:gd name="T14" fmla="*/ 4 w 66"/>
                    <a:gd name="T15" fmla="*/ 17 h 100"/>
                    <a:gd name="T16" fmla="*/ 10 w 66"/>
                    <a:gd name="T17" fmla="*/ 7 h 100"/>
                    <a:gd name="T18" fmla="*/ 20 w 66"/>
                    <a:gd name="T19" fmla="*/ 0 h 100"/>
                    <a:gd name="T20" fmla="*/ 33 w 66"/>
                    <a:gd name="T21" fmla="*/ 0 h 100"/>
                    <a:gd name="T22" fmla="*/ 47 w 66"/>
                    <a:gd name="T23" fmla="*/ 0 h 100"/>
                    <a:gd name="T24" fmla="*/ 57 w 66"/>
                    <a:gd name="T25" fmla="*/ 7 h 100"/>
                    <a:gd name="T26" fmla="*/ 63 w 66"/>
                    <a:gd name="T27" fmla="*/ 17 h 100"/>
                    <a:gd name="T28" fmla="*/ 66 w 66"/>
                    <a:gd name="T29" fmla="*/ 30 h 100"/>
                    <a:gd name="T30" fmla="*/ 66 w 66"/>
                    <a:gd name="T31" fmla="*/ 37 h 100"/>
                    <a:gd name="T32" fmla="*/ 63 w 66"/>
                    <a:gd name="T33" fmla="*/ 43 h 100"/>
                    <a:gd name="T34" fmla="*/ 60 w 66"/>
                    <a:gd name="T35" fmla="*/ 50 h 100"/>
                    <a:gd name="T36" fmla="*/ 57 w 66"/>
                    <a:gd name="T37" fmla="*/ 57 h 100"/>
                    <a:gd name="T38" fmla="*/ 20 w 66"/>
                    <a:gd name="T39" fmla="*/ 100 h 100"/>
                    <a:gd name="T40" fmla="*/ 33 w 66"/>
                    <a:gd name="T41" fmla="*/ 53 h 100"/>
                    <a:gd name="T42" fmla="*/ 43 w 66"/>
                    <a:gd name="T43" fmla="*/ 50 h 100"/>
                    <a:gd name="T44" fmla="*/ 50 w 66"/>
                    <a:gd name="T45" fmla="*/ 47 h 100"/>
                    <a:gd name="T46" fmla="*/ 57 w 66"/>
                    <a:gd name="T47" fmla="*/ 40 h 100"/>
                    <a:gd name="T48" fmla="*/ 57 w 66"/>
                    <a:gd name="T49" fmla="*/ 30 h 100"/>
                    <a:gd name="T50" fmla="*/ 57 w 66"/>
                    <a:gd name="T51" fmla="*/ 20 h 100"/>
                    <a:gd name="T52" fmla="*/ 50 w 66"/>
                    <a:gd name="T53" fmla="*/ 13 h 100"/>
                    <a:gd name="T54" fmla="*/ 43 w 66"/>
                    <a:gd name="T55" fmla="*/ 7 h 100"/>
                    <a:gd name="T56" fmla="*/ 33 w 66"/>
                    <a:gd name="T57" fmla="*/ 7 h 100"/>
                    <a:gd name="T58" fmla="*/ 24 w 66"/>
                    <a:gd name="T59" fmla="*/ 7 h 100"/>
                    <a:gd name="T60" fmla="*/ 17 w 66"/>
                    <a:gd name="T61" fmla="*/ 13 h 100"/>
                    <a:gd name="T62" fmla="*/ 14 w 66"/>
                    <a:gd name="T63" fmla="*/ 20 h 100"/>
                    <a:gd name="T64" fmla="*/ 10 w 66"/>
                    <a:gd name="T65" fmla="*/ 30 h 100"/>
                    <a:gd name="T66" fmla="*/ 14 w 66"/>
                    <a:gd name="T67" fmla="*/ 40 h 100"/>
                    <a:gd name="T68" fmla="*/ 17 w 66"/>
                    <a:gd name="T69" fmla="*/ 47 h 100"/>
                    <a:gd name="T70" fmla="*/ 24 w 66"/>
                    <a:gd name="T71" fmla="*/ 50 h 100"/>
                    <a:gd name="T72" fmla="*/ 33 w 66"/>
                    <a:gd name="T73" fmla="*/ 53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66" h="100">
                      <a:moveTo>
                        <a:pt x="47" y="57"/>
                      </a:moveTo>
                      <a:lnTo>
                        <a:pt x="47" y="57"/>
                      </a:lnTo>
                      <a:lnTo>
                        <a:pt x="47" y="57"/>
                      </a:lnTo>
                      <a:lnTo>
                        <a:pt x="40" y="60"/>
                      </a:lnTo>
                      <a:lnTo>
                        <a:pt x="40" y="60"/>
                      </a:lnTo>
                      <a:lnTo>
                        <a:pt x="33" y="60"/>
                      </a:lnTo>
                      <a:lnTo>
                        <a:pt x="33" y="60"/>
                      </a:lnTo>
                      <a:lnTo>
                        <a:pt x="20" y="57"/>
                      </a:lnTo>
                      <a:lnTo>
                        <a:pt x="20" y="57"/>
                      </a:lnTo>
                      <a:lnTo>
                        <a:pt x="10" y="50"/>
                      </a:lnTo>
                      <a:lnTo>
                        <a:pt x="10" y="50"/>
                      </a:lnTo>
                      <a:lnTo>
                        <a:pt x="4" y="43"/>
                      </a:lnTo>
                      <a:lnTo>
                        <a:pt x="4" y="43"/>
                      </a:lnTo>
                      <a:lnTo>
                        <a:pt x="0" y="30"/>
                      </a:lnTo>
                      <a:lnTo>
                        <a:pt x="0" y="30"/>
                      </a:lnTo>
                      <a:lnTo>
                        <a:pt x="4" y="17"/>
                      </a:lnTo>
                      <a:lnTo>
                        <a:pt x="4" y="17"/>
                      </a:lnTo>
                      <a:lnTo>
                        <a:pt x="10" y="7"/>
                      </a:lnTo>
                      <a:lnTo>
                        <a:pt x="10" y="7"/>
                      </a:lnTo>
                      <a:lnTo>
                        <a:pt x="20" y="0"/>
                      </a:lnTo>
                      <a:lnTo>
                        <a:pt x="20" y="0"/>
                      </a:lnTo>
                      <a:lnTo>
                        <a:pt x="33" y="0"/>
                      </a:lnTo>
                      <a:lnTo>
                        <a:pt x="33" y="0"/>
                      </a:lnTo>
                      <a:lnTo>
                        <a:pt x="47" y="0"/>
                      </a:lnTo>
                      <a:lnTo>
                        <a:pt x="47" y="0"/>
                      </a:lnTo>
                      <a:lnTo>
                        <a:pt x="57" y="7"/>
                      </a:lnTo>
                      <a:lnTo>
                        <a:pt x="57" y="7"/>
                      </a:lnTo>
                      <a:lnTo>
                        <a:pt x="63" y="17"/>
                      </a:lnTo>
                      <a:lnTo>
                        <a:pt x="63" y="17"/>
                      </a:lnTo>
                      <a:lnTo>
                        <a:pt x="66" y="30"/>
                      </a:lnTo>
                      <a:lnTo>
                        <a:pt x="66" y="30"/>
                      </a:lnTo>
                      <a:lnTo>
                        <a:pt x="66" y="37"/>
                      </a:lnTo>
                      <a:lnTo>
                        <a:pt x="66" y="37"/>
                      </a:lnTo>
                      <a:lnTo>
                        <a:pt x="63" y="43"/>
                      </a:lnTo>
                      <a:lnTo>
                        <a:pt x="63" y="43"/>
                      </a:lnTo>
                      <a:lnTo>
                        <a:pt x="60" y="50"/>
                      </a:lnTo>
                      <a:lnTo>
                        <a:pt x="60" y="50"/>
                      </a:lnTo>
                      <a:lnTo>
                        <a:pt x="57" y="57"/>
                      </a:lnTo>
                      <a:lnTo>
                        <a:pt x="30" y="100"/>
                      </a:lnTo>
                      <a:lnTo>
                        <a:pt x="20" y="100"/>
                      </a:lnTo>
                      <a:lnTo>
                        <a:pt x="47" y="57"/>
                      </a:lnTo>
                      <a:close/>
                      <a:moveTo>
                        <a:pt x="33" y="53"/>
                      </a:moveTo>
                      <a:lnTo>
                        <a:pt x="33" y="53"/>
                      </a:lnTo>
                      <a:lnTo>
                        <a:pt x="43" y="50"/>
                      </a:lnTo>
                      <a:lnTo>
                        <a:pt x="43" y="50"/>
                      </a:lnTo>
                      <a:lnTo>
                        <a:pt x="50" y="47"/>
                      </a:lnTo>
                      <a:lnTo>
                        <a:pt x="50" y="47"/>
                      </a:lnTo>
                      <a:lnTo>
                        <a:pt x="57" y="40"/>
                      </a:lnTo>
                      <a:lnTo>
                        <a:pt x="57" y="40"/>
                      </a:lnTo>
                      <a:lnTo>
                        <a:pt x="57" y="30"/>
                      </a:lnTo>
                      <a:lnTo>
                        <a:pt x="57" y="30"/>
                      </a:lnTo>
                      <a:lnTo>
                        <a:pt x="57" y="20"/>
                      </a:lnTo>
                      <a:lnTo>
                        <a:pt x="57" y="20"/>
                      </a:lnTo>
                      <a:lnTo>
                        <a:pt x="50" y="13"/>
                      </a:lnTo>
                      <a:lnTo>
                        <a:pt x="50" y="13"/>
                      </a:lnTo>
                      <a:lnTo>
                        <a:pt x="43" y="7"/>
                      </a:lnTo>
                      <a:lnTo>
                        <a:pt x="43" y="7"/>
                      </a:lnTo>
                      <a:lnTo>
                        <a:pt x="33" y="7"/>
                      </a:lnTo>
                      <a:lnTo>
                        <a:pt x="33" y="7"/>
                      </a:lnTo>
                      <a:lnTo>
                        <a:pt x="24" y="7"/>
                      </a:lnTo>
                      <a:lnTo>
                        <a:pt x="24" y="7"/>
                      </a:lnTo>
                      <a:lnTo>
                        <a:pt x="17" y="13"/>
                      </a:lnTo>
                      <a:lnTo>
                        <a:pt x="17" y="13"/>
                      </a:lnTo>
                      <a:lnTo>
                        <a:pt x="14" y="20"/>
                      </a:lnTo>
                      <a:lnTo>
                        <a:pt x="14" y="20"/>
                      </a:lnTo>
                      <a:lnTo>
                        <a:pt x="10" y="30"/>
                      </a:lnTo>
                      <a:lnTo>
                        <a:pt x="10" y="30"/>
                      </a:lnTo>
                      <a:lnTo>
                        <a:pt x="14" y="40"/>
                      </a:lnTo>
                      <a:lnTo>
                        <a:pt x="14" y="40"/>
                      </a:lnTo>
                      <a:lnTo>
                        <a:pt x="17" y="47"/>
                      </a:lnTo>
                      <a:lnTo>
                        <a:pt x="17" y="47"/>
                      </a:lnTo>
                      <a:lnTo>
                        <a:pt x="24" y="50"/>
                      </a:lnTo>
                      <a:lnTo>
                        <a:pt x="24" y="50"/>
                      </a:lnTo>
                      <a:lnTo>
                        <a:pt x="33" y="53"/>
                      </a:lnTo>
                      <a:lnTo>
                        <a:pt x="33" y="53"/>
                      </a:lnTo>
                      <a:close/>
                    </a:path>
                  </a:pathLst>
                </a:custGeom>
                <a:solidFill>
                  <a:srgbClr val="4B4D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4" name="Freeform 27">
                  <a:extLst>
                    <a:ext uri="{FF2B5EF4-FFF2-40B4-BE49-F238E27FC236}">
                      <a16:creationId xmlns:a16="http://schemas.microsoft.com/office/drawing/2014/main" id="{57434A41-8D9A-D39A-129E-3CA7CDA9DD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5125" y="1857375"/>
                  <a:ext cx="20637" cy="20637"/>
                </a:xfrm>
                <a:custGeom>
                  <a:avLst/>
                  <a:gdLst>
                    <a:gd name="T0" fmla="*/ 0 w 13"/>
                    <a:gd name="T1" fmla="*/ 6 h 13"/>
                    <a:gd name="T2" fmla="*/ 0 w 13"/>
                    <a:gd name="T3" fmla="*/ 6 h 13"/>
                    <a:gd name="T4" fmla="*/ 0 w 13"/>
                    <a:gd name="T5" fmla="*/ 3 h 13"/>
                    <a:gd name="T6" fmla="*/ 0 w 13"/>
                    <a:gd name="T7" fmla="*/ 3 h 13"/>
                    <a:gd name="T8" fmla="*/ 7 w 13"/>
                    <a:gd name="T9" fmla="*/ 0 h 13"/>
                    <a:gd name="T10" fmla="*/ 7 w 13"/>
                    <a:gd name="T11" fmla="*/ 0 h 13"/>
                    <a:gd name="T12" fmla="*/ 10 w 13"/>
                    <a:gd name="T13" fmla="*/ 3 h 13"/>
                    <a:gd name="T14" fmla="*/ 10 w 13"/>
                    <a:gd name="T15" fmla="*/ 3 h 13"/>
                    <a:gd name="T16" fmla="*/ 13 w 13"/>
                    <a:gd name="T17" fmla="*/ 6 h 13"/>
                    <a:gd name="T18" fmla="*/ 13 w 13"/>
                    <a:gd name="T19" fmla="*/ 6 h 13"/>
                    <a:gd name="T20" fmla="*/ 10 w 13"/>
                    <a:gd name="T21" fmla="*/ 13 h 13"/>
                    <a:gd name="T22" fmla="*/ 10 w 13"/>
                    <a:gd name="T23" fmla="*/ 13 h 13"/>
                    <a:gd name="T24" fmla="*/ 7 w 13"/>
                    <a:gd name="T25" fmla="*/ 13 h 13"/>
                    <a:gd name="T26" fmla="*/ 7 w 13"/>
                    <a:gd name="T27" fmla="*/ 13 h 13"/>
                    <a:gd name="T28" fmla="*/ 0 w 13"/>
                    <a:gd name="T29" fmla="*/ 13 h 13"/>
                    <a:gd name="T30" fmla="*/ 0 w 13"/>
                    <a:gd name="T31" fmla="*/ 13 h 13"/>
                    <a:gd name="T32" fmla="*/ 0 w 13"/>
                    <a:gd name="T33" fmla="*/ 6 h 13"/>
                    <a:gd name="T34" fmla="*/ 0 w 13"/>
                    <a:gd name="T35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3" h="13">
                      <a:moveTo>
                        <a:pt x="0" y="6"/>
                      </a:move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0" y="3"/>
                      </a:lnTo>
                      <a:lnTo>
                        <a:pt x="7" y="0"/>
                      </a:lnTo>
                      <a:lnTo>
                        <a:pt x="7" y="0"/>
                      </a:lnTo>
                      <a:lnTo>
                        <a:pt x="10" y="3"/>
                      </a:lnTo>
                      <a:lnTo>
                        <a:pt x="10" y="3"/>
                      </a:lnTo>
                      <a:lnTo>
                        <a:pt x="13" y="6"/>
                      </a:lnTo>
                      <a:lnTo>
                        <a:pt x="13" y="6"/>
                      </a:lnTo>
                      <a:lnTo>
                        <a:pt x="10" y="13"/>
                      </a:lnTo>
                      <a:lnTo>
                        <a:pt x="10" y="13"/>
                      </a:lnTo>
                      <a:lnTo>
                        <a:pt x="7" y="13"/>
                      </a:lnTo>
                      <a:lnTo>
                        <a:pt x="7" y="13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0" y="6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4B4D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5" name="Freeform 28">
                  <a:extLst>
                    <a:ext uri="{FF2B5EF4-FFF2-40B4-BE49-F238E27FC236}">
                      <a16:creationId xmlns:a16="http://schemas.microsoft.com/office/drawing/2014/main" id="{8100510F-F491-578E-147D-C5DB5C952EE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216400" y="1719263"/>
                  <a:ext cx="111125" cy="158750"/>
                </a:xfrm>
                <a:custGeom>
                  <a:avLst/>
                  <a:gdLst>
                    <a:gd name="T0" fmla="*/ 43 w 70"/>
                    <a:gd name="T1" fmla="*/ 77 h 100"/>
                    <a:gd name="T2" fmla="*/ 0 w 70"/>
                    <a:gd name="T3" fmla="*/ 77 h 100"/>
                    <a:gd name="T4" fmla="*/ 0 w 70"/>
                    <a:gd name="T5" fmla="*/ 67 h 100"/>
                    <a:gd name="T6" fmla="*/ 40 w 70"/>
                    <a:gd name="T7" fmla="*/ 0 h 100"/>
                    <a:gd name="T8" fmla="*/ 53 w 70"/>
                    <a:gd name="T9" fmla="*/ 0 h 100"/>
                    <a:gd name="T10" fmla="*/ 53 w 70"/>
                    <a:gd name="T11" fmla="*/ 67 h 100"/>
                    <a:gd name="T12" fmla="*/ 70 w 70"/>
                    <a:gd name="T13" fmla="*/ 67 h 100"/>
                    <a:gd name="T14" fmla="*/ 70 w 70"/>
                    <a:gd name="T15" fmla="*/ 77 h 100"/>
                    <a:gd name="T16" fmla="*/ 53 w 70"/>
                    <a:gd name="T17" fmla="*/ 77 h 100"/>
                    <a:gd name="T18" fmla="*/ 53 w 70"/>
                    <a:gd name="T19" fmla="*/ 100 h 100"/>
                    <a:gd name="T20" fmla="*/ 43 w 70"/>
                    <a:gd name="T21" fmla="*/ 100 h 100"/>
                    <a:gd name="T22" fmla="*/ 43 w 70"/>
                    <a:gd name="T23" fmla="*/ 77 h 100"/>
                    <a:gd name="T24" fmla="*/ 43 w 70"/>
                    <a:gd name="T25" fmla="*/ 10 h 100"/>
                    <a:gd name="T26" fmla="*/ 43 w 70"/>
                    <a:gd name="T27" fmla="*/ 10 h 100"/>
                    <a:gd name="T28" fmla="*/ 10 w 70"/>
                    <a:gd name="T29" fmla="*/ 67 h 100"/>
                    <a:gd name="T30" fmla="*/ 43 w 70"/>
                    <a:gd name="T31" fmla="*/ 67 h 100"/>
                    <a:gd name="T32" fmla="*/ 43 w 70"/>
                    <a:gd name="T33" fmla="*/ 1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100">
                      <a:moveTo>
                        <a:pt x="43" y="77"/>
                      </a:moveTo>
                      <a:lnTo>
                        <a:pt x="0" y="77"/>
                      </a:lnTo>
                      <a:lnTo>
                        <a:pt x="0" y="67"/>
                      </a:lnTo>
                      <a:lnTo>
                        <a:pt x="40" y="0"/>
                      </a:lnTo>
                      <a:lnTo>
                        <a:pt x="53" y="0"/>
                      </a:lnTo>
                      <a:lnTo>
                        <a:pt x="53" y="67"/>
                      </a:lnTo>
                      <a:lnTo>
                        <a:pt x="70" y="67"/>
                      </a:lnTo>
                      <a:lnTo>
                        <a:pt x="70" y="77"/>
                      </a:lnTo>
                      <a:lnTo>
                        <a:pt x="53" y="77"/>
                      </a:lnTo>
                      <a:lnTo>
                        <a:pt x="53" y="100"/>
                      </a:lnTo>
                      <a:lnTo>
                        <a:pt x="43" y="100"/>
                      </a:lnTo>
                      <a:lnTo>
                        <a:pt x="43" y="77"/>
                      </a:lnTo>
                      <a:close/>
                      <a:moveTo>
                        <a:pt x="43" y="10"/>
                      </a:moveTo>
                      <a:lnTo>
                        <a:pt x="43" y="10"/>
                      </a:lnTo>
                      <a:lnTo>
                        <a:pt x="10" y="67"/>
                      </a:lnTo>
                      <a:lnTo>
                        <a:pt x="43" y="67"/>
                      </a:lnTo>
                      <a:lnTo>
                        <a:pt x="43" y="10"/>
                      </a:lnTo>
                      <a:close/>
                    </a:path>
                  </a:pathLst>
                </a:custGeom>
                <a:solidFill>
                  <a:srgbClr val="4B4D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6" name="Freeform 29">
                  <a:extLst>
                    <a:ext uri="{FF2B5EF4-FFF2-40B4-BE49-F238E27FC236}">
                      <a16:creationId xmlns:a16="http://schemas.microsoft.com/office/drawing/2014/main" id="{71CBE417-F4C7-7716-2EC5-FBAEB31684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2925" y="1719263"/>
                  <a:ext cx="47625" cy="158750"/>
                </a:xfrm>
                <a:custGeom>
                  <a:avLst/>
                  <a:gdLst>
                    <a:gd name="T0" fmla="*/ 23 w 30"/>
                    <a:gd name="T1" fmla="*/ 13 h 100"/>
                    <a:gd name="T2" fmla="*/ 23 w 30"/>
                    <a:gd name="T3" fmla="*/ 13 h 100"/>
                    <a:gd name="T4" fmla="*/ 3 w 30"/>
                    <a:gd name="T5" fmla="*/ 27 h 100"/>
                    <a:gd name="T6" fmla="*/ 0 w 30"/>
                    <a:gd name="T7" fmla="*/ 20 h 100"/>
                    <a:gd name="T8" fmla="*/ 23 w 30"/>
                    <a:gd name="T9" fmla="*/ 0 h 100"/>
                    <a:gd name="T10" fmla="*/ 30 w 30"/>
                    <a:gd name="T11" fmla="*/ 0 h 100"/>
                    <a:gd name="T12" fmla="*/ 30 w 30"/>
                    <a:gd name="T13" fmla="*/ 100 h 100"/>
                    <a:gd name="T14" fmla="*/ 23 w 30"/>
                    <a:gd name="T15" fmla="*/ 100 h 100"/>
                    <a:gd name="T16" fmla="*/ 23 w 30"/>
                    <a:gd name="T17" fmla="*/ 13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0" h="100">
                      <a:moveTo>
                        <a:pt x="23" y="13"/>
                      </a:moveTo>
                      <a:lnTo>
                        <a:pt x="23" y="13"/>
                      </a:lnTo>
                      <a:lnTo>
                        <a:pt x="3" y="27"/>
                      </a:lnTo>
                      <a:lnTo>
                        <a:pt x="0" y="20"/>
                      </a:lnTo>
                      <a:lnTo>
                        <a:pt x="23" y="0"/>
                      </a:lnTo>
                      <a:lnTo>
                        <a:pt x="30" y="0"/>
                      </a:lnTo>
                      <a:lnTo>
                        <a:pt x="30" y="100"/>
                      </a:lnTo>
                      <a:lnTo>
                        <a:pt x="23" y="100"/>
                      </a:lnTo>
                      <a:lnTo>
                        <a:pt x="23" y="13"/>
                      </a:lnTo>
                      <a:close/>
                    </a:path>
                  </a:pathLst>
                </a:custGeom>
                <a:solidFill>
                  <a:srgbClr val="4B4D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7" name="Freeform 30">
                  <a:extLst>
                    <a:ext uri="{FF2B5EF4-FFF2-40B4-BE49-F238E27FC236}">
                      <a16:creationId xmlns:a16="http://schemas.microsoft.com/office/drawing/2014/main" id="{352CF9D4-7F64-7675-1C1E-13A22E33DD9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164013" y="2613025"/>
                  <a:ext cx="120650" cy="115887"/>
                </a:xfrm>
                <a:custGeom>
                  <a:avLst/>
                  <a:gdLst>
                    <a:gd name="T0" fmla="*/ 37 w 76"/>
                    <a:gd name="T1" fmla="*/ 0 h 73"/>
                    <a:gd name="T2" fmla="*/ 37 w 76"/>
                    <a:gd name="T3" fmla="*/ 0 h 73"/>
                    <a:gd name="T4" fmla="*/ 23 w 76"/>
                    <a:gd name="T5" fmla="*/ 3 h 73"/>
                    <a:gd name="T6" fmla="*/ 10 w 76"/>
                    <a:gd name="T7" fmla="*/ 10 h 73"/>
                    <a:gd name="T8" fmla="*/ 10 w 76"/>
                    <a:gd name="T9" fmla="*/ 10 h 73"/>
                    <a:gd name="T10" fmla="*/ 4 w 76"/>
                    <a:gd name="T11" fmla="*/ 23 h 73"/>
                    <a:gd name="T12" fmla="*/ 0 w 76"/>
                    <a:gd name="T13" fmla="*/ 37 h 73"/>
                    <a:gd name="T14" fmla="*/ 0 w 76"/>
                    <a:gd name="T15" fmla="*/ 37 h 73"/>
                    <a:gd name="T16" fmla="*/ 4 w 76"/>
                    <a:gd name="T17" fmla="*/ 50 h 73"/>
                    <a:gd name="T18" fmla="*/ 10 w 76"/>
                    <a:gd name="T19" fmla="*/ 63 h 73"/>
                    <a:gd name="T20" fmla="*/ 10 w 76"/>
                    <a:gd name="T21" fmla="*/ 63 h 73"/>
                    <a:gd name="T22" fmla="*/ 23 w 76"/>
                    <a:gd name="T23" fmla="*/ 70 h 73"/>
                    <a:gd name="T24" fmla="*/ 37 w 76"/>
                    <a:gd name="T25" fmla="*/ 73 h 73"/>
                    <a:gd name="T26" fmla="*/ 37 w 76"/>
                    <a:gd name="T27" fmla="*/ 73 h 73"/>
                    <a:gd name="T28" fmla="*/ 53 w 76"/>
                    <a:gd name="T29" fmla="*/ 70 h 73"/>
                    <a:gd name="T30" fmla="*/ 63 w 76"/>
                    <a:gd name="T31" fmla="*/ 63 h 73"/>
                    <a:gd name="T32" fmla="*/ 63 w 76"/>
                    <a:gd name="T33" fmla="*/ 63 h 73"/>
                    <a:gd name="T34" fmla="*/ 73 w 76"/>
                    <a:gd name="T35" fmla="*/ 50 h 73"/>
                    <a:gd name="T36" fmla="*/ 76 w 76"/>
                    <a:gd name="T37" fmla="*/ 37 h 73"/>
                    <a:gd name="T38" fmla="*/ 76 w 76"/>
                    <a:gd name="T39" fmla="*/ 37 h 73"/>
                    <a:gd name="T40" fmla="*/ 73 w 76"/>
                    <a:gd name="T41" fmla="*/ 23 h 73"/>
                    <a:gd name="T42" fmla="*/ 63 w 76"/>
                    <a:gd name="T43" fmla="*/ 10 h 73"/>
                    <a:gd name="T44" fmla="*/ 63 w 76"/>
                    <a:gd name="T45" fmla="*/ 10 h 73"/>
                    <a:gd name="T46" fmla="*/ 53 w 76"/>
                    <a:gd name="T47" fmla="*/ 3 h 73"/>
                    <a:gd name="T48" fmla="*/ 37 w 76"/>
                    <a:gd name="T49" fmla="*/ 0 h 73"/>
                    <a:gd name="T50" fmla="*/ 37 w 76"/>
                    <a:gd name="T51" fmla="*/ 0 h 73"/>
                    <a:gd name="T52" fmla="*/ 37 w 76"/>
                    <a:gd name="T53" fmla="*/ 67 h 73"/>
                    <a:gd name="T54" fmla="*/ 37 w 76"/>
                    <a:gd name="T55" fmla="*/ 67 h 73"/>
                    <a:gd name="T56" fmla="*/ 27 w 76"/>
                    <a:gd name="T57" fmla="*/ 63 h 73"/>
                    <a:gd name="T58" fmla="*/ 17 w 76"/>
                    <a:gd name="T59" fmla="*/ 57 h 73"/>
                    <a:gd name="T60" fmla="*/ 10 w 76"/>
                    <a:gd name="T61" fmla="*/ 50 h 73"/>
                    <a:gd name="T62" fmla="*/ 7 w 76"/>
                    <a:gd name="T63" fmla="*/ 37 h 73"/>
                    <a:gd name="T64" fmla="*/ 7 w 76"/>
                    <a:gd name="T65" fmla="*/ 37 h 73"/>
                    <a:gd name="T66" fmla="*/ 10 w 76"/>
                    <a:gd name="T67" fmla="*/ 27 h 73"/>
                    <a:gd name="T68" fmla="*/ 17 w 76"/>
                    <a:gd name="T69" fmla="*/ 17 h 73"/>
                    <a:gd name="T70" fmla="*/ 27 w 76"/>
                    <a:gd name="T71" fmla="*/ 10 h 73"/>
                    <a:gd name="T72" fmla="*/ 37 w 76"/>
                    <a:gd name="T73" fmla="*/ 7 h 73"/>
                    <a:gd name="T74" fmla="*/ 37 w 76"/>
                    <a:gd name="T75" fmla="*/ 7 h 73"/>
                    <a:gd name="T76" fmla="*/ 50 w 76"/>
                    <a:gd name="T77" fmla="*/ 10 h 73"/>
                    <a:gd name="T78" fmla="*/ 60 w 76"/>
                    <a:gd name="T79" fmla="*/ 17 h 73"/>
                    <a:gd name="T80" fmla="*/ 63 w 76"/>
                    <a:gd name="T81" fmla="*/ 27 h 73"/>
                    <a:gd name="T82" fmla="*/ 66 w 76"/>
                    <a:gd name="T83" fmla="*/ 37 h 73"/>
                    <a:gd name="T84" fmla="*/ 66 w 76"/>
                    <a:gd name="T85" fmla="*/ 37 h 73"/>
                    <a:gd name="T86" fmla="*/ 63 w 76"/>
                    <a:gd name="T87" fmla="*/ 50 h 73"/>
                    <a:gd name="T88" fmla="*/ 60 w 76"/>
                    <a:gd name="T89" fmla="*/ 57 h 73"/>
                    <a:gd name="T90" fmla="*/ 50 w 76"/>
                    <a:gd name="T91" fmla="*/ 63 h 73"/>
                    <a:gd name="T92" fmla="*/ 37 w 76"/>
                    <a:gd name="T93" fmla="*/ 67 h 73"/>
                    <a:gd name="T94" fmla="*/ 37 w 76"/>
                    <a:gd name="T95" fmla="*/ 67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6" h="73">
                      <a:moveTo>
                        <a:pt x="37" y="0"/>
                      </a:moveTo>
                      <a:lnTo>
                        <a:pt x="37" y="0"/>
                      </a:lnTo>
                      <a:lnTo>
                        <a:pt x="23" y="3"/>
                      </a:lnTo>
                      <a:lnTo>
                        <a:pt x="10" y="10"/>
                      </a:lnTo>
                      <a:lnTo>
                        <a:pt x="10" y="10"/>
                      </a:lnTo>
                      <a:lnTo>
                        <a:pt x="4" y="23"/>
                      </a:lnTo>
                      <a:lnTo>
                        <a:pt x="0" y="37"/>
                      </a:lnTo>
                      <a:lnTo>
                        <a:pt x="0" y="37"/>
                      </a:lnTo>
                      <a:lnTo>
                        <a:pt x="4" y="50"/>
                      </a:lnTo>
                      <a:lnTo>
                        <a:pt x="10" y="63"/>
                      </a:lnTo>
                      <a:lnTo>
                        <a:pt x="10" y="63"/>
                      </a:lnTo>
                      <a:lnTo>
                        <a:pt x="23" y="70"/>
                      </a:lnTo>
                      <a:lnTo>
                        <a:pt x="37" y="73"/>
                      </a:lnTo>
                      <a:lnTo>
                        <a:pt x="37" y="73"/>
                      </a:lnTo>
                      <a:lnTo>
                        <a:pt x="53" y="70"/>
                      </a:lnTo>
                      <a:lnTo>
                        <a:pt x="63" y="63"/>
                      </a:lnTo>
                      <a:lnTo>
                        <a:pt x="63" y="63"/>
                      </a:lnTo>
                      <a:lnTo>
                        <a:pt x="73" y="50"/>
                      </a:lnTo>
                      <a:lnTo>
                        <a:pt x="76" y="37"/>
                      </a:lnTo>
                      <a:lnTo>
                        <a:pt x="76" y="37"/>
                      </a:lnTo>
                      <a:lnTo>
                        <a:pt x="73" y="23"/>
                      </a:lnTo>
                      <a:lnTo>
                        <a:pt x="63" y="10"/>
                      </a:lnTo>
                      <a:lnTo>
                        <a:pt x="63" y="10"/>
                      </a:lnTo>
                      <a:lnTo>
                        <a:pt x="53" y="3"/>
                      </a:lnTo>
                      <a:lnTo>
                        <a:pt x="37" y="0"/>
                      </a:lnTo>
                      <a:lnTo>
                        <a:pt x="37" y="0"/>
                      </a:lnTo>
                      <a:close/>
                      <a:moveTo>
                        <a:pt x="37" y="67"/>
                      </a:moveTo>
                      <a:lnTo>
                        <a:pt x="37" y="67"/>
                      </a:lnTo>
                      <a:lnTo>
                        <a:pt x="27" y="63"/>
                      </a:lnTo>
                      <a:lnTo>
                        <a:pt x="17" y="57"/>
                      </a:lnTo>
                      <a:lnTo>
                        <a:pt x="10" y="50"/>
                      </a:lnTo>
                      <a:lnTo>
                        <a:pt x="7" y="37"/>
                      </a:lnTo>
                      <a:lnTo>
                        <a:pt x="7" y="37"/>
                      </a:lnTo>
                      <a:lnTo>
                        <a:pt x="10" y="27"/>
                      </a:lnTo>
                      <a:lnTo>
                        <a:pt x="17" y="17"/>
                      </a:lnTo>
                      <a:lnTo>
                        <a:pt x="27" y="10"/>
                      </a:lnTo>
                      <a:lnTo>
                        <a:pt x="37" y="7"/>
                      </a:lnTo>
                      <a:lnTo>
                        <a:pt x="37" y="7"/>
                      </a:lnTo>
                      <a:lnTo>
                        <a:pt x="50" y="10"/>
                      </a:lnTo>
                      <a:lnTo>
                        <a:pt x="60" y="17"/>
                      </a:lnTo>
                      <a:lnTo>
                        <a:pt x="63" y="27"/>
                      </a:lnTo>
                      <a:lnTo>
                        <a:pt x="66" y="37"/>
                      </a:lnTo>
                      <a:lnTo>
                        <a:pt x="66" y="37"/>
                      </a:lnTo>
                      <a:lnTo>
                        <a:pt x="63" y="50"/>
                      </a:lnTo>
                      <a:lnTo>
                        <a:pt x="60" y="57"/>
                      </a:lnTo>
                      <a:lnTo>
                        <a:pt x="50" y="63"/>
                      </a:lnTo>
                      <a:lnTo>
                        <a:pt x="37" y="67"/>
                      </a:lnTo>
                      <a:lnTo>
                        <a:pt x="37" y="67"/>
                      </a:lnTo>
                      <a:close/>
                    </a:path>
                  </a:pathLst>
                </a:custGeom>
                <a:solidFill>
                  <a:srgbClr val="4B4D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8" name="Freeform 31">
                  <a:extLst>
                    <a:ext uri="{FF2B5EF4-FFF2-40B4-BE49-F238E27FC236}">
                      <a16:creationId xmlns:a16="http://schemas.microsoft.com/office/drawing/2014/main" id="{AC332F29-E097-5735-C0BF-7964DD4F4F1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776663" y="1433513"/>
                  <a:ext cx="890587" cy="1347787"/>
                </a:xfrm>
                <a:custGeom>
                  <a:avLst/>
                  <a:gdLst>
                    <a:gd name="T0" fmla="*/ 60 w 561"/>
                    <a:gd name="T1" fmla="*/ 0 h 849"/>
                    <a:gd name="T2" fmla="*/ 46 w 561"/>
                    <a:gd name="T3" fmla="*/ 0 h 849"/>
                    <a:gd name="T4" fmla="*/ 27 w 561"/>
                    <a:gd name="T5" fmla="*/ 10 h 849"/>
                    <a:gd name="T6" fmla="*/ 10 w 561"/>
                    <a:gd name="T7" fmla="*/ 27 h 849"/>
                    <a:gd name="T8" fmla="*/ 4 w 561"/>
                    <a:gd name="T9" fmla="*/ 47 h 849"/>
                    <a:gd name="T10" fmla="*/ 0 w 561"/>
                    <a:gd name="T11" fmla="*/ 793 h 849"/>
                    <a:gd name="T12" fmla="*/ 4 w 561"/>
                    <a:gd name="T13" fmla="*/ 803 h 849"/>
                    <a:gd name="T14" fmla="*/ 10 w 561"/>
                    <a:gd name="T15" fmla="*/ 826 h 849"/>
                    <a:gd name="T16" fmla="*/ 27 w 561"/>
                    <a:gd name="T17" fmla="*/ 839 h 849"/>
                    <a:gd name="T18" fmla="*/ 46 w 561"/>
                    <a:gd name="T19" fmla="*/ 849 h 849"/>
                    <a:gd name="T20" fmla="*/ 505 w 561"/>
                    <a:gd name="T21" fmla="*/ 849 h 849"/>
                    <a:gd name="T22" fmla="*/ 515 w 561"/>
                    <a:gd name="T23" fmla="*/ 849 h 849"/>
                    <a:gd name="T24" fmla="*/ 538 w 561"/>
                    <a:gd name="T25" fmla="*/ 839 h 849"/>
                    <a:gd name="T26" fmla="*/ 551 w 561"/>
                    <a:gd name="T27" fmla="*/ 826 h 849"/>
                    <a:gd name="T28" fmla="*/ 561 w 561"/>
                    <a:gd name="T29" fmla="*/ 803 h 849"/>
                    <a:gd name="T30" fmla="*/ 561 w 561"/>
                    <a:gd name="T31" fmla="*/ 57 h 849"/>
                    <a:gd name="T32" fmla="*/ 561 w 561"/>
                    <a:gd name="T33" fmla="*/ 47 h 849"/>
                    <a:gd name="T34" fmla="*/ 551 w 561"/>
                    <a:gd name="T35" fmla="*/ 27 h 849"/>
                    <a:gd name="T36" fmla="*/ 538 w 561"/>
                    <a:gd name="T37" fmla="*/ 10 h 849"/>
                    <a:gd name="T38" fmla="*/ 515 w 561"/>
                    <a:gd name="T39" fmla="*/ 0 h 849"/>
                    <a:gd name="T40" fmla="*/ 505 w 561"/>
                    <a:gd name="T41" fmla="*/ 0 h 849"/>
                    <a:gd name="T42" fmla="*/ 281 w 561"/>
                    <a:gd name="T43" fmla="*/ 20 h 849"/>
                    <a:gd name="T44" fmla="*/ 290 w 561"/>
                    <a:gd name="T45" fmla="*/ 27 h 849"/>
                    <a:gd name="T46" fmla="*/ 287 w 561"/>
                    <a:gd name="T47" fmla="*/ 33 h 849"/>
                    <a:gd name="T48" fmla="*/ 281 w 561"/>
                    <a:gd name="T49" fmla="*/ 37 h 849"/>
                    <a:gd name="T50" fmla="*/ 274 w 561"/>
                    <a:gd name="T51" fmla="*/ 27 h 849"/>
                    <a:gd name="T52" fmla="*/ 277 w 561"/>
                    <a:gd name="T53" fmla="*/ 20 h 849"/>
                    <a:gd name="T54" fmla="*/ 281 w 561"/>
                    <a:gd name="T55" fmla="*/ 20 h 849"/>
                    <a:gd name="T56" fmla="*/ 314 w 561"/>
                    <a:gd name="T57" fmla="*/ 53 h 849"/>
                    <a:gd name="T58" fmla="*/ 317 w 561"/>
                    <a:gd name="T59" fmla="*/ 53 h 849"/>
                    <a:gd name="T60" fmla="*/ 320 w 561"/>
                    <a:gd name="T61" fmla="*/ 60 h 849"/>
                    <a:gd name="T62" fmla="*/ 314 w 561"/>
                    <a:gd name="T63" fmla="*/ 70 h 849"/>
                    <a:gd name="T64" fmla="*/ 251 w 561"/>
                    <a:gd name="T65" fmla="*/ 70 h 849"/>
                    <a:gd name="T66" fmla="*/ 244 w 561"/>
                    <a:gd name="T67" fmla="*/ 60 h 849"/>
                    <a:gd name="T68" fmla="*/ 244 w 561"/>
                    <a:gd name="T69" fmla="*/ 53 h 849"/>
                    <a:gd name="T70" fmla="*/ 251 w 561"/>
                    <a:gd name="T71" fmla="*/ 53 h 849"/>
                    <a:gd name="T72" fmla="*/ 225 w 561"/>
                    <a:gd name="T73" fmla="*/ 53 h 849"/>
                    <a:gd name="T74" fmla="*/ 231 w 561"/>
                    <a:gd name="T75" fmla="*/ 60 h 849"/>
                    <a:gd name="T76" fmla="*/ 228 w 561"/>
                    <a:gd name="T77" fmla="*/ 63 h 849"/>
                    <a:gd name="T78" fmla="*/ 225 w 561"/>
                    <a:gd name="T79" fmla="*/ 67 h 849"/>
                    <a:gd name="T80" fmla="*/ 218 w 561"/>
                    <a:gd name="T81" fmla="*/ 60 h 849"/>
                    <a:gd name="T82" fmla="*/ 218 w 561"/>
                    <a:gd name="T83" fmla="*/ 57 h 849"/>
                    <a:gd name="T84" fmla="*/ 225 w 561"/>
                    <a:gd name="T85" fmla="*/ 53 h 849"/>
                    <a:gd name="T86" fmla="*/ 281 w 561"/>
                    <a:gd name="T87" fmla="*/ 820 h 849"/>
                    <a:gd name="T88" fmla="*/ 251 w 561"/>
                    <a:gd name="T89" fmla="*/ 810 h 849"/>
                    <a:gd name="T90" fmla="*/ 241 w 561"/>
                    <a:gd name="T91" fmla="*/ 780 h 849"/>
                    <a:gd name="T92" fmla="*/ 244 w 561"/>
                    <a:gd name="T93" fmla="*/ 763 h 849"/>
                    <a:gd name="T94" fmla="*/ 264 w 561"/>
                    <a:gd name="T95" fmla="*/ 743 h 849"/>
                    <a:gd name="T96" fmla="*/ 281 w 561"/>
                    <a:gd name="T97" fmla="*/ 740 h 849"/>
                    <a:gd name="T98" fmla="*/ 310 w 561"/>
                    <a:gd name="T99" fmla="*/ 750 h 849"/>
                    <a:gd name="T100" fmla="*/ 323 w 561"/>
                    <a:gd name="T101" fmla="*/ 780 h 849"/>
                    <a:gd name="T102" fmla="*/ 320 w 561"/>
                    <a:gd name="T103" fmla="*/ 796 h 849"/>
                    <a:gd name="T104" fmla="*/ 297 w 561"/>
                    <a:gd name="T105" fmla="*/ 816 h 849"/>
                    <a:gd name="T106" fmla="*/ 281 w 561"/>
                    <a:gd name="T107" fmla="*/ 820 h 849"/>
                    <a:gd name="T108" fmla="*/ 73 w 561"/>
                    <a:gd name="T109" fmla="*/ 720 h 849"/>
                    <a:gd name="T110" fmla="*/ 488 w 561"/>
                    <a:gd name="T111" fmla="*/ 97 h 8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561" h="849">
                      <a:moveTo>
                        <a:pt x="505" y="0"/>
                      </a:moveTo>
                      <a:lnTo>
                        <a:pt x="60" y="0"/>
                      </a:lnTo>
                      <a:lnTo>
                        <a:pt x="60" y="0"/>
                      </a:lnTo>
                      <a:lnTo>
                        <a:pt x="46" y="0"/>
                      </a:lnTo>
                      <a:lnTo>
                        <a:pt x="37" y="3"/>
                      </a:lnTo>
                      <a:lnTo>
                        <a:pt x="27" y="10"/>
                      </a:lnTo>
                      <a:lnTo>
                        <a:pt x="17" y="17"/>
                      </a:lnTo>
                      <a:lnTo>
                        <a:pt x="10" y="27"/>
                      </a:lnTo>
                      <a:lnTo>
                        <a:pt x="7" y="37"/>
                      </a:lnTo>
                      <a:lnTo>
                        <a:pt x="4" y="47"/>
                      </a:lnTo>
                      <a:lnTo>
                        <a:pt x="0" y="57"/>
                      </a:lnTo>
                      <a:lnTo>
                        <a:pt x="0" y="793"/>
                      </a:lnTo>
                      <a:lnTo>
                        <a:pt x="0" y="793"/>
                      </a:lnTo>
                      <a:lnTo>
                        <a:pt x="4" y="803"/>
                      </a:lnTo>
                      <a:lnTo>
                        <a:pt x="7" y="816"/>
                      </a:lnTo>
                      <a:lnTo>
                        <a:pt x="10" y="826"/>
                      </a:lnTo>
                      <a:lnTo>
                        <a:pt x="17" y="833"/>
                      </a:lnTo>
                      <a:lnTo>
                        <a:pt x="27" y="839"/>
                      </a:lnTo>
                      <a:lnTo>
                        <a:pt x="37" y="846"/>
                      </a:lnTo>
                      <a:lnTo>
                        <a:pt x="46" y="849"/>
                      </a:lnTo>
                      <a:lnTo>
                        <a:pt x="60" y="849"/>
                      </a:lnTo>
                      <a:lnTo>
                        <a:pt x="505" y="849"/>
                      </a:lnTo>
                      <a:lnTo>
                        <a:pt x="505" y="849"/>
                      </a:lnTo>
                      <a:lnTo>
                        <a:pt x="515" y="849"/>
                      </a:lnTo>
                      <a:lnTo>
                        <a:pt x="528" y="846"/>
                      </a:lnTo>
                      <a:lnTo>
                        <a:pt x="538" y="839"/>
                      </a:lnTo>
                      <a:lnTo>
                        <a:pt x="544" y="833"/>
                      </a:lnTo>
                      <a:lnTo>
                        <a:pt x="551" y="826"/>
                      </a:lnTo>
                      <a:lnTo>
                        <a:pt x="558" y="816"/>
                      </a:lnTo>
                      <a:lnTo>
                        <a:pt x="561" y="803"/>
                      </a:lnTo>
                      <a:lnTo>
                        <a:pt x="561" y="793"/>
                      </a:lnTo>
                      <a:lnTo>
                        <a:pt x="561" y="57"/>
                      </a:lnTo>
                      <a:lnTo>
                        <a:pt x="561" y="57"/>
                      </a:lnTo>
                      <a:lnTo>
                        <a:pt x="561" y="47"/>
                      </a:lnTo>
                      <a:lnTo>
                        <a:pt x="558" y="37"/>
                      </a:lnTo>
                      <a:lnTo>
                        <a:pt x="551" y="27"/>
                      </a:lnTo>
                      <a:lnTo>
                        <a:pt x="544" y="17"/>
                      </a:lnTo>
                      <a:lnTo>
                        <a:pt x="538" y="10"/>
                      </a:lnTo>
                      <a:lnTo>
                        <a:pt x="528" y="3"/>
                      </a:lnTo>
                      <a:lnTo>
                        <a:pt x="515" y="0"/>
                      </a:lnTo>
                      <a:lnTo>
                        <a:pt x="505" y="0"/>
                      </a:lnTo>
                      <a:lnTo>
                        <a:pt x="505" y="0"/>
                      </a:lnTo>
                      <a:close/>
                      <a:moveTo>
                        <a:pt x="281" y="20"/>
                      </a:moveTo>
                      <a:lnTo>
                        <a:pt x="281" y="20"/>
                      </a:lnTo>
                      <a:lnTo>
                        <a:pt x="287" y="20"/>
                      </a:lnTo>
                      <a:lnTo>
                        <a:pt x="290" y="27"/>
                      </a:lnTo>
                      <a:lnTo>
                        <a:pt x="290" y="27"/>
                      </a:lnTo>
                      <a:lnTo>
                        <a:pt x="287" y="33"/>
                      </a:lnTo>
                      <a:lnTo>
                        <a:pt x="281" y="37"/>
                      </a:lnTo>
                      <a:lnTo>
                        <a:pt x="281" y="37"/>
                      </a:lnTo>
                      <a:lnTo>
                        <a:pt x="277" y="33"/>
                      </a:lnTo>
                      <a:lnTo>
                        <a:pt x="274" y="27"/>
                      </a:lnTo>
                      <a:lnTo>
                        <a:pt x="274" y="27"/>
                      </a:lnTo>
                      <a:lnTo>
                        <a:pt x="277" y="20"/>
                      </a:lnTo>
                      <a:lnTo>
                        <a:pt x="281" y="20"/>
                      </a:lnTo>
                      <a:lnTo>
                        <a:pt x="281" y="20"/>
                      </a:lnTo>
                      <a:close/>
                      <a:moveTo>
                        <a:pt x="251" y="53"/>
                      </a:moveTo>
                      <a:lnTo>
                        <a:pt x="314" y="53"/>
                      </a:lnTo>
                      <a:lnTo>
                        <a:pt x="314" y="53"/>
                      </a:lnTo>
                      <a:lnTo>
                        <a:pt x="317" y="53"/>
                      </a:lnTo>
                      <a:lnTo>
                        <a:pt x="320" y="60"/>
                      </a:lnTo>
                      <a:lnTo>
                        <a:pt x="320" y="60"/>
                      </a:lnTo>
                      <a:lnTo>
                        <a:pt x="317" y="67"/>
                      </a:lnTo>
                      <a:lnTo>
                        <a:pt x="314" y="70"/>
                      </a:lnTo>
                      <a:lnTo>
                        <a:pt x="251" y="70"/>
                      </a:lnTo>
                      <a:lnTo>
                        <a:pt x="251" y="70"/>
                      </a:lnTo>
                      <a:lnTo>
                        <a:pt x="244" y="67"/>
                      </a:lnTo>
                      <a:lnTo>
                        <a:pt x="244" y="60"/>
                      </a:lnTo>
                      <a:lnTo>
                        <a:pt x="244" y="60"/>
                      </a:lnTo>
                      <a:lnTo>
                        <a:pt x="244" y="53"/>
                      </a:lnTo>
                      <a:lnTo>
                        <a:pt x="251" y="53"/>
                      </a:lnTo>
                      <a:lnTo>
                        <a:pt x="251" y="53"/>
                      </a:lnTo>
                      <a:close/>
                      <a:moveTo>
                        <a:pt x="225" y="53"/>
                      </a:moveTo>
                      <a:lnTo>
                        <a:pt x="225" y="53"/>
                      </a:lnTo>
                      <a:lnTo>
                        <a:pt x="228" y="57"/>
                      </a:lnTo>
                      <a:lnTo>
                        <a:pt x="231" y="60"/>
                      </a:lnTo>
                      <a:lnTo>
                        <a:pt x="231" y="60"/>
                      </a:lnTo>
                      <a:lnTo>
                        <a:pt x="228" y="63"/>
                      </a:lnTo>
                      <a:lnTo>
                        <a:pt x="225" y="67"/>
                      </a:lnTo>
                      <a:lnTo>
                        <a:pt x="225" y="67"/>
                      </a:lnTo>
                      <a:lnTo>
                        <a:pt x="218" y="63"/>
                      </a:lnTo>
                      <a:lnTo>
                        <a:pt x="218" y="60"/>
                      </a:lnTo>
                      <a:lnTo>
                        <a:pt x="218" y="60"/>
                      </a:lnTo>
                      <a:lnTo>
                        <a:pt x="218" y="57"/>
                      </a:lnTo>
                      <a:lnTo>
                        <a:pt x="225" y="53"/>
                      </a:lnTo>
                      <a:lnTo>
                        <a:pt x="225" y="53"/>
                      </a:lnTo>
                      <a:close/>
                      <a:moveTo>
                        <a:pt x="281" y="820"/>
                      </a:moveTo>
                      <a:lnTo>
                        <a:pt x="281" y="820"/>
                      </a:lnTo>
                      <a:lnTo>
                        <a:pt x="264" y="816"/>
                      </a:lnTo>
                      <a:lnTo>
                        <a:pt x="251" y="810"/>
                      </a:lnTo>
                      <a:lnTo>
                        <a:pt x="244" y="796"/>
                      </a:lnTo>
                      <a:lnTo>
                        <a:pt x="241" y="780"/>
                      </a:lnTo>
                      <a:lnTo>
                        <a:pt x="241" y="780"/>
                      </a:lnTo>
                      <a:lnTo>
                        <a:pt x="244" y="763"/>
                      </a:lnTo>
                      <a:lnTo>
                        <a:pt x="251" y="750"/>
                      </a:lnTo>
                      <a:lnTo>
                        <a:pt x="264" y="743"/>
                      </a:lnTo>
                      <a:lnTo>
                        <a:pt x="281" y="740"/>
                      </a:lnTo>
                      <a:lnTo>
                        <a:pt x="281" y="740"/>
                      </a:lnTo>
                      <a:lnTo>
                        <a:pt x="297" y="743"/>
                      </a:lnTo>
                      <a:lnTo>
                        <a:pt x="310" y="750"/>
                      </a:lnTo>
                      <a:lnTo>
                        <a:pt x="320" y="763"/>
                      </a:lnTo>
                      <a:lnTo>
                        <a:pt x="323" y="780"/>
                      </a:lnTo>
                      <a:lnTo>
                        <a:pt x="323" y="780"/>
                      </a:lnTo>
                      <a:lnTo>
                        <a:pt x="320" y="796"/>
                      </a:lnTo>
                      <a:lnTo>
                        <a:pt x="310" y="810"/>
                      </a:lnTo>
                      <a:lnTo>
                        <a:pt x="297" y="816"/>
                      </a:lnTo>
                      <a:lnTo>
                        <a:pt x="281" y="820"/>
                      </a:lnTo>
                      <a:lnTo>
                        <a:pt x="281" y="820"/>
                      </a:lnTo>
                      <a:close/>
                      <a:moveTo>
                        <a:pt x="488" y="720"/>
                      </a:moveTo>
                      <a:lnTo>
                        <a:pt x="73" y="720"/>
                      </a:lnTo>
                      <a:lnTo>
                        <a:pt x="73" y="97"/>
                      </a:lnTo>
                      <a:lnTo>
                        <a:pt x="488" y="97"/>
                      </a:lnTo>
                      <a:lnTo>
                        <a:pt x="488" y="720"/>
                      </a:lnTo>
                      <a:close/>
                    </a:path>
                  </a:pathLst>
                </a:custGeom>
                <a:solidFill>
                  <a:srgbClr val="4B4D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D19E0E2-F89D-F817-2614-22413836094A}"/>
                </a:ext>
              </a:extLst>
            </p:cNvPr>
            <p:cNvSpPr txBox="1"/>
            <p:nvPr/>
          </p:nvSpPr>
          <p:spPr>
            <a:xfrm>
              <a:off x="9878081" y="4026764"/>
              <a:ext cx="3114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소속팀 선수</a:t>
              </a:r>
            </a:p>
          </p:txBody>
        </p:sp>
        <p:cxnSp>
          <p:nvCxnSpPr>
            <p:cNvPr id="126" name="직선 화살표 연결선 125">
              <a:extLst>
                <a:ext uri="{FF2B5EF4-FFF2-40B4-BE49-F238E27FC236}">
                  <a16:creationId xmlns:a16="http://schemas.microsoft.com/office/drawing/2014/main" id="{329DAC59-A2B5-35B6-81AF-9FDB32B708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38456" y="2945734"/>
              <a:ext cx="1547814" cy="106479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화살표 연결선 128">
              <a:extLst>
                <a:ext uri="{FF2B5EF4-FFF2-40B4-BE49-F238E27FC236}">
                  <a16:creationId xmlns:a16="http://schemas.microsoft.com/office/drawing/2014/main" id="{3395F717-3E40-57C6-D682-D9105FAA10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05769" y="3008598"/>
              <a:ext cx="833468" cy="100449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직선 화살표 연결선 131">
              <a:extLst>
                <a:ext uri="{FF2B5EF4-FFF2-40B4-BE49-F238E27FC236}">
                  <a16:creationId xmlns:a16="http://schemas.microsoft.com/office/drawing/2014/main" id="{752825F0-7024-F2A5-D5C3-81F175C2BE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22382" y="3021782"/>
              <a:ext cx="23799" cy="99050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직선 화살표 연결선 134">
              <a:extLst>
                <a:ext uri="{FF2B5EF4-FFF2-40B4-BE49-F238E27FC236}">
                  <a16:creationId xmlns:a16="http://schemas.microsoft.com/office/drawing/2014/main" id="{A3F0BC4B-A8C3-2346-8181-9E26443B75E7}"/>
                </a:ext>
              </a:extLst>
            </p:cNvPr>
            <p:cNvCxnSpPr>
              <a:cxnSpLocks/>
            </p:cNvCxnSpPr>
            <p:nvPr/>
          </p:nvCxnSpPr>
          <p:spPr>
            <a:xfrm>
              <a:off x="7759309" y="3000553"/>
              <a:ext cx="740004" cy="100246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직선 화살표 연결선 137">
              <a:extLst>
                <a:ext uri="{FF2B5EF4-FFF2-40B4-BE49-F238E27FC236}">
                  <a16:creationId xmlns:a16="http://schemas.microsoft.com/office/drawing/2014/main" id="{5FFBE9CA-4BDD-2818-2981-859D586C4E98}"/>
                </a:ext>
              </a:extLst>
            </p:cNvPr>
            <p:cNvCxnSpPr>
              <a:cxnSpLocks/>
            </p:cNvCxnSpPr>
            <p:nvPr/>
          </p:nvCxnSpPr>
          <p:spPr>
            <a:xfrm>
              <a:off x="8014066" y="2918340"/>
              <a:ext cx="1518318" cy="108467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3084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직사각형 92">
            <a:extLst>
              <a:ext uri="{FF2B5EF4-FFF2-40B4-BE49-F238E27FC236}">
                <a16:creationId xmlns:a16="http://schemas.microsoft.com/office/drawing/2014/main" id="{8CD39419-78A5-04EB-66CC-115BFD5F6F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1416" y="1039619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F099F79-7F7C-02EB-5DF8-1A87A2C3FB7A}"/>
              </a:ext>
            </a:extLst>
          </p:cNvPr>
          <p:cNvGrpSpPr/>
          <p:nvPr/>
        </p:nvGrpSpPr>
        <p:grpSpPr>
          <a:xfrm>
            <a:off x="833371" y="2555431"/>
            <a:ext cx="10525254" cy="2142081"/>
            <a:chOff x="216091" y="2560077"/>
            <a:chExt cx="9897280" cy="2642585"/>
          </a:xfrm>
        </p:grpSpPr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1ECA5645-99EF-8BD0-B48B-110AD807FED4}"/>
                </a:ext>
              </a:extLst>
            </p:cNvPr>
            <p:cNvGrpSpPr/>
            <p:nvPr/>
          </p:nvGrpSpPr>
          <p:grpSpPr>
            <a:xfrm>
              <a:off x="395603" y="2560077"/>
              <a:ext cx="9717768" cy="2642585"/>
              <a:chOff x="-749842" y="5194653"/>
              <a:chExt cx="25495580" cy="9174658"/>
            </a:xfrm>
          </p:grpSpPr>
          <p:sp>
            <p:nvSpPr>
              <p:cNvPr id="3" name="Rectangle 5">
                <a:extLst>
                  <a:ext uri="{FF2B5EF4-FFF2-40B4-BE49-F238E27FC236}">
                    <a16:creationId xmlns:a16="http://schemas.microsoft.com/office/drawing/2014/main" id="{386552A5-5380-9645-7C56-AF9128D01F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35931" y="11043255"/>
                <a:ext cx="3306147" cy="15818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ko-KR" altLang="en-US" sz="2400" b="1" dirty="0">
                    <a:solidFill>
                      <a:srgbClr val="3E3A39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시장 확장</a:t>
                </a:r>
                <a:endParaRPr kumimoji="0" lang="ko-KR" altLang="ko-KR" sz="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" name="Rectangle 6">
                <a:extLst>
                  <a:ext uri="{FF2B5EF4-FFF2-40B4-BE49-F238E27FC236}">
                    <a16:creationId xmlns:a16="http://schemas.microsoft.com/office/drawing/2014/main" id="{1F49F86B-77BD-D7ED-1EB6-3C6619E520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77211" y="12929526"/>
                <a:ext cx="3070866" cy="5609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ㆍ</a:t>
                </a:r>
                <a:r>
                  <a:rPr kumimoji="0" lang="ko-KR" altLang="en-US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탁구</a:t>
                </a:r>
                <a:r>
                  <a:rPr kumimoji="0" lang="ko-KR" altLang="en-US" sz="1050" b="0" i="0" u="none" strike="noStrike" cap="none" normalizeH="0" baseline="0" dirty="0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 모국 중국 진출</a:t>
                </a:r>
                <a:endParaRPr kumimoji="0" lang="ko-KR" altLang="ko-KR" sz="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" name="Rectangle 7">
                <a:extLst>
                  <a:ext uri="{FF2B5EF4-FFF2-40B4-BE49-F238E27FC236}">
                    <a16:creationId xmlns:a16="http://schemas.microsoft.com/office/drawing/2014/main" id="{AD440EA8-A0EB-EED8-9ADD-D4488D4B92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877210" y="13677242"/>
                <a:ext cx="5125320" cy="6920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ㆍ</a:t>
                </a:r>
                <a:r>
                  <a:rPr lang="ko-KR" altLang="en-US" sz="1050" dirty="0" err="1">
                    <a:solidFill>
                      <a:srgbClr val="3E3A39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다른</a:t>
                </a:r>
                <a:r>
                  <a:rPr lang="ko-KR" altLang="en-US" sz="1050" dirty="0">
                    <a:solidFill>
                      <a:srgbClr val="3E3A39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 스포츠 종목으로 모듈 개발</a:t>
                </a:r>
                <a:endParaRPr kumimoji="0" lang="ko-KR" altLang="ko-KR" sz="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" name="Freeform 8">
                <a:extLst>
                  <a:ext uri="{FF2B5EF4-FFF2-40B4-BE49-F238E27FC236}">
                    <a16:creationId xmlns:a16="http://schemas.microsoft.com/office/drawing/2014/main" id="{C7052EDA-8EE6-D4E6-4472-6F8FB6DF3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5935" y="12639027"/>
                <a:ext cx="5229226" cy="46037"/>
              </a:xfrm>
              <a:custGeom>
                <a:avLst/>
                <a:gdLst>
                  <a:gd name="T0" fmla="*/ 29 w 3294"/>
                  <a:gd name="T1" fmla="*/ 29 h 29"/>
                  <a:gd name="T2" fmla="*/ 29 w 3294"/>
                  <a:gd name="T3" fmla="*/ 29 h 29"/>
                  <a:gd name="T4" fmla="*/ 16 w 3294"/>
                  <a:gd name="T5" fmla="*/ 26 h 29"/>
                  <a:gd name="T6" fmla="*/ 10 w 3294"/>
                  <a:gd name="T7" fmla="*/ 22 h 29"/>
                  <a:gd name="T8" fmla="*/ 3 w 3294"/>
                  <a:gd name="T9" fmla="*/ 19 h 29"/>
                  <a:gd name="T10" fmla="*/ 0 w 3294"/>
                  <a:gd name="T11" fmla="*/ 13 h 29"/>
                  <a:gd name="T12" fmla="*/ 0 w 3294"/>
                  <a:gd name="T13" fmla="*/ 13 h 29"/>
                  <a:gd name="T14" fmla="*/ 3 w 3294"/>
                  <a:gd name="T15" fmla="*/ 10 h 29"/>
                  <a:gd name="T16" fmla="*/ 10 w 3294"/>
                  <a:gd name="T17" fmla="*/ 3 h 29"/>
                  <a:gd name="T18" fmla="*/ 16 w 3294"/>
                  <a:gd name="T19" fmla="*/ 0 h 29"/>
                  <a:gd name="T20" fmla="*/ 29 w 3294"/>
                  <a:gd name="T21" fmla="*/ 0 h 29"/>
                  <a:gd name="T22" fmla="*/ 3268 w 3294"/>
                  <a:gd name="T23" fmla="*/ 0 h 29"/>
                  <a:gd name="T24" fmla="*/ 3268 w 3294"/>
                  <a:gd name="T25" fmla="*/ 0 h 29"/>
                  <a:gd name="T26" fmla="*/ 3278 w 3294"/>
                  <a:gd name="T27" fmla="*/ 0 h 29"/>
                  <a:gd name="T28" fmla="*/ 3288 w 3294"/>
                  <a:gd name="T29" fmla="*/ 3 h 29"/>
                  <a:gd name="T30" fmla="*/ 3291 w 3294"/>
                  <a:gd name="T31" fmla="*/ 10 h 29"/>
                  <a:gd name="T32" fmla="*/ 3294 w 3294"/>
                  <a:gd name="T33" fmla="*/ 13 h 29"/>
                  <a:gd name="T34" fmla="*/ 3294 w 3294"/>
                  <a:gd name="T35" fmla="*/ 13 h 29"/>
                  <a:gd name="T36" fmla="*/ 3291 w 3294"/>
                  <a:gd name="T37" fmla="*/ 19 h 29"/>
                  <a:gd name="T38" fmla="*/ 3288 w 3294"/>
                  <a:gd name="T39" fmla="*/ 22 h 29"/>
                  <a:gd name="T40" fmla="*/ 3278 w 3294"/>
                  <a:gd name="T41" fmla="*/ 26 h 29"/>
                  <a:gd name="T42" fmla="*/ 3268 w 3294"/>
                  <a:gd name="T43" fmla="*/ 29 h 29"/>
                  <a:gd name="T44" fmla="*/ 29 w 3294"/>
                  <a:gd name="T45" fmla="*/ 29 h 29"/>
                  <a:gd name="T46" fmla="*/ 29 w 3294"/>
                  <a:gd name="T47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94" h="29">
                    <a:moveTo>
                      <a:pt x="29" y="29"/>
                    </a:moveTo>
                    <a:lnTo>
                      <a:pt x="29" y="29"/>
                    </a:lnTo>
                    <a:lnTo>
                      <a:pt x="16" y="26"/>
                    </a:lnTo>
                    <a:lnTo>
                      <a:pt x="10" y="22"/>
                    </a:lnTo>
                    <a:lnTo>
                      <a:pt x="3" y="19"/>
                    </a:lnTo>
                    <a:lnTo>
                      <a:pt x="0" y="13"/>
                    </a:lnTo>
                    <a:lnTo>
                      <a:pt x="0" y="13"/>
                    </a:lnTo>
                    <a:lnTo>
                      <a:pt x="3" y="10"/>
                    </a:lnTo>
                    <a:lnTo>
                      <a:pt x="10" y="3"/>
                    </a:lnTo>
                    <a:lnTo>
                      <a:pt x="16" y="0"/>
                    </a:lnTo>
                    <a:lnTo>
                      <a:pt x="29" y="0"/>
                    </a:lnTo>
                    <a:lnTo>
                      <a:pt x="3268" y="0"/>
                    </a:lnTo>
                    <a:lnTo>
                      <a:pt x="3268" y="0"/>
                    </a:lnTo>
                    <a:lnTo>
                      <a:pt x="3278" y="0"/>
                    </a:lnTo>
                    <a:lnTo>
                      <a:pt x="3288" y="3"/>
                    </a:lnTo>
                    <a:lnTo>
                      <a:pt x="3291" y="10"/>
                    </a:lnTo>
                    <a:lnTo>
                      <a:pt x="3294" y="13"/>
                    </a:lnTo>
                    <a:lnTo>
                      <a:pt x="3294" y="13"/>
                    </a:lnTo>
                    <a:lnTo>
                      <a:pt x="3291" y="19"/>
                    </a:lnTo>
                    <a:lnTo>
                      <a:pt x="3288" y="22"/>
                    </a:lnTo>
                    <a:lnTo>
                      <a:pt x="3278" y="26"/>
                    </a:lnTo>
                    <a:lnTo>
                      <a:pt x="3268" y="29"/>
                    </a:lnTo>
                    <a:lnTo>
                      <a:pt x="29" y="29"/>
                    </a:lnTo>
                    <a:lnTo>
                      <a:pt x="29" y="29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700"/>
              </a:p>
            </p:txBody>
          </p:sp>
          <p:sp>
            <p:nvSpPr>
              <p:cNvPr id="7" name="Rectangle 9">
                <a:extLst>
                  <a:ext uri="{FF2B5EF4-FFF2-40B4-BE49-F238E27FC236}">
                    <a16:creationId xmlns:a16="http://schemas.microsoft.com/office/drawing/2014/main" id="{67789266-3104-A060-48C6-BFD69C66EF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31864" y="5194653"/>
                <a:ext cx="3306147" cy="15818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en-US" sz="2400" b="1" i="0" u="none" strike="noStrike" cap="none" normalizeH="0" baseline="0" dirty="0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앱 유료화</a:t>
                </a:r>
                <a:endParaRPr kumimoji="0" lang="ko-KR" altLang="ko-KR" sz="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" name="Rectangle 10">
                <a:extLst>
                  <a:ext uri="{FF2B5EF4-FFF2-40B4-BE49-F238E27FC236}">
                    <a16:creationId xmlns:a16="http://schemas.microsoft.com/office/drawing/2014/main" id="{D95F2661-AF73-4019-E514-B11B74C549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7905" y="7079339"/>
                <a:ext cx="2047245" cy="5609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ㆍ</a:t>
                </a:r>
                <a:r>
                  <a:rPr lang="ko-KR" altLang="en-US" sz="1050" dirty="0" err="1">
                    <a:solidFill>
                      <a:srgbClr val="3E3A39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앱</a:t>
                </a:r>
                <a:r>
                  <a:rPr lang="ko-KR" altLang="en-US" sz="1050" dirty="0">
                    <a:solidFill>
                      <a:srgbClr val="3E3A39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 업데이트 </a:t>
                </a:r>
                <a:endParaRPr kumimoji="0" lang="ko-KR" altLang="ko-KR" sz="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" name="Rectangle 11">
                <a:extLst>
                  <a:ext uri="{FF2B5EF4-FFF2-40B4-BE49-F238E27FC236}">
                    <a16:creationId xmlns:a16="http://schemas.microsoft.com/office/drawing/2014/main" id="{808446B9-67AF-CAB4-A7F6-379DF212BB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7905" y="7822290"/>
                <a:ext cx="3070866" cy="5609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ㆍ</a:t>
                </a:r>
                <a:r>
                  <a:rPr kumimoji="0" lang="ko-KR" altLang="en-US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아마추어</a:t>
                </a:r>
                <a:r>
                  <a:rPr kumimoji="0" lang="ko-KR" altLang="en-US" sz="1050" b="0" i="0" u="none" strike="noStrike" cap="none" normalizeH="0" baseline="0" dirty="0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 시장 확장 </a:t>
                </a:r>
                <a:endParaRPr kumimoji="0" lang="ko-KR" altLang="ko-KR" sz="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" name="Freeform 12">
                <a:extLst>
                  <a:ext uri="{FF2B5EF4-FFF2-40B4-BE49-F238E27FC236}">
                    <a16:creationId xmlns:a16="http://schemas.microsoft.com/office/drawing/2014/main" id="{EED79DEB-E4EC-C09C-1AE0-B793F4D3C2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36627" y="6788831"/>
                <a:ext cx="5229224" cy="46037"/>
              </a:xfrm>
              <a:custGeom>
                <a:avLst/>
                <a:gdLst>
                  <a:gd name="T0" fmla="*/ 26 w 3294"/>
                  <a:gd name="T1" fmla="*/ 29 h 29"/>
                  <a:gd name="T2" fmla="*/ 26 w 3294"/>
                  <a:gd name="T3" fmla="*/ 29 h 29"/>
                  <a:gd name="T4" fmla="*/ 16 w 3294"/>
                  <a:gd name="T5" fmla="*/ 26 h 29"/>
                  <a:gd name="T6" fmla="*/ 7 w 3294"/>
                  <a:gd name="T7" fmla="*/ 23 h 29"/>
                  <a:gd name="T8" fmla="*/ 0 w 3294"/>
                  <a:gd name="T9" fmla="*/ 19 h 29"/>
                  <a:gd name="T10" fmla="*/ 0 w 3294"/>
                  <a:gd name="T11" fmla="*/ 13 h 29"/>
                  <a:gd name="T12" fmla="*/ 0 w 3294"/>
                  <a:gd name="T13" fmla="*/ 13 h 29"/>
                  <a:gd name="T14" fmla="*/ 0 w 3294"/>
                  <a:gd name="T15" fmla="*/ 10 h 29"/>
                  <a:gd name="T16" fmla="*/ 7 w 3294"/>
                  <a:gd name="T17" fmla="*/ 3 h 29"/>
                  <a:gd name="T18" fmla="*/ 16 w 3294"/>
                  <a:gd name="T19" fmla="*/ 0 h 29"/>
                  <a:gd name="T20" fmla="*/ 26 w 3294"/>
                  <a:gd name="T21" fmla="*/ 0 h 29"/>
                  <a:gd name="T22" fmla="*/ 3265 w 3294"/>
                  <a:gd name="T23" fmla="*/ 0 h 29"/>
                  <a:gd name="T24" fmla="*/ 3265 w 3294"/>
                  <a:gd name="T25" fmla="*/ 0 h 29"/>
                  <a:gd name="T26" fmla="*/ 3278 w 3294"/>
                  <a:gd name="T27" fmla="*/ 0 h 29"/>
                  <a:gd name="T28" fmla="*/ 3284 w 3294"/>
                  <a:gd name="T29" fmla="*/ 3 h 29"/>
                  <a:gd name="T30" fmla="*/ 3291 w 3294"/>
                  <a:gd name="T31" fmla="*/ 10 h 29"/>
                  <a:gd name="T32" fmla="*/ 3294 w 3294"/>
                  <a:gd name="T33" fmla="*/ 13 h 29"/>
                  <a:gd name="T34" fmla="*/ 3294 w 3294"/>
                  <a:gd name="T35" fmla="*/ 13 h 29"/>
                  <a:gd name="T36" fmla="*/ 3291 w 3294"/>
                  <a:gd name="T37" fmla="*/ 19 h 29"/>
                  <a:gd name="T38" fmla="*/ 3284 w 3294"/>
                  <a:gd name="T39" fmla="*/ 23 h 29"/>
                  <a:gd name="T40" fmla="*/ 3278 w 3294"/>
                  <a:gd name="T41" fmla="*/ 26 h 29"/>
                  <a:gd name="T42" fmla="*/ 3265 w 3294"/>
                  <a:gd name="T43" fmla="*/ 29 h 29"/>
                  <a:gd name="T44" fmla="*/ 26 w 3294"/>
                  <a:gd name="T45" fmla="*/ 29 h 29"/>
                  <a:gd name="T46" fmla="*/ 26 w 3294"/>
                  <a:gd name="T47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94" h="29">
                    <a:moveTo>
                      <a:pt x="26" y="29"/>
                    </a:moveTo>
                    <a:lnTo>
                      <a:pt x="26" y="29"/>
                    </a:lnTo>
                    <a:lnTo>
                      <a:pt x="16" y="26"/>
                    </a:lnTo>
                    <a:lnTo>
                      <a:pt x="7" y="23"/>
                    </a:lnTo>
                    <a:lnTo>
                      <a:pt x="0" y="19"/>
                    </a:lnTo>
                    <a:lnTo>
                      <a:pt x="0" y="13"/>
                    </a:lnTo>
                    <a:lnTo>
                      <a:pt x="0" y="13"/>
                    </a:lnTo>
                    <a:lnTo>
                      <a:pt x="0" y="10"/>
                    </a:lnTo>
                    <a:lnTo>
                      <a:pt x="7" y="3"/>
                    </a:lnTo>
                    <a:lnTo>
                      <a:pt x="16" y="0"/>
                    </a:lnTo>
                    <a:lnTo>
                      <a:pt x="26" y="0"/>
                    </a:lnTo>
                    <a:lnTo>
                      <a:pt x="3265" y="0"/>
                    </a:lnTo>
                    <a:lnTo>
                      <a:pt x="3265" y="0"/>
                    </a:lnTo>
                    <a:lnTo>
                      <a:pt x="3278" y="0"/>
                    </a:lnTo>
                    <a:lnTo>
                      <a:pt x="3284" y="3"/>
                    </a:lnTo>
                    <a:lnTo>
                      <a:pt x="3291" y="10"/>
                    </a:lnTo>
                    <a:lnTo>
                      <a:pt x="3294" y="13"/>
                    </a:lnTo>
                    <a:lnTo>
                      <a:pt x="3294" y="13"/>
                    </a:lnTo>
                    <a:lnTo>
                      <a:pt x="3291" y="19"/>
                    </a:lnTo>
                    <a:lnTo>
                      <a:pt x="3284" y="23"/>
                    </a:lnTo>
                    <a:lnTo>
                      <a:pt x="3278" y="26"/>
                    </a:lnTo>
                    <a:lnTo>
                      <a:pt x="3265" y="29"/>
                    </a:lnTo>
                    <a:lnTo>
                      <a:pt x="26" y="29"/>
                    </a:lnTo>
                    <a:lnTo>
                      <a:pt x="26" y="29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700"/>
              </a:p>
            </p:txBody>
          </p:sp>
          <p:sp>
            <p:nvSpPr>
              <p:cNvPr id="12" name="Rectangle 13">
                <a:extLst>
                  <a:ext uri="{FF2B5EF4-FFF2-40B4-BE49-F238E27FC236}">
                    <a16:creationId xmlns:a16="http://schemas.microsoft.com/office/drawing/2014/main" id="{0C84CC91-BEB6-9E84-FF64-0D82B42687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407055" y="5248996"/>
                <a:ext cx="5584067" cy="15818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ko-KR" altLang="en-US" sz="2400" b="1" dirty="0">
                    <a:solidFill>
                      <a:srgbClr val="3E3A39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프로토타입</a:t>
                </a:r>
                <a:r>
                  <a:rPr lang="en-US" altLang="ko-KR" sz="2400" b="1" dirty="0">
                    <a:solidFill>
                      <a:srgbClr val="3E3A39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 </a:t>
                </a:r>
                <a:r>
                  <a:rPr lang="ko-KR" altLang="en-US" sz="2400" b="1" dirty="0">
                    <a:solidFill>
                      <a:srgbClr val="3E3A39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개발</a:t>
                </a:r>
                <a:endParaRPr kumimoji="0" lang="ko-KR" altLang="ko-KR" sz="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" name="Rectangle 14">
                <a:extLst>
                  <a:ext uri="{FF2B5EF4-FFF2-40B4-BE49-F238E27FC236}">
                    <a16:creationId xmlns:a16="http://schemas.microsoft.com/office/drawing/2014/main" id="{858CB039-D346-082F-2300-95F24E563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61015" y="7133684"/>
                <a:ext cx="2243258" cy="5609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ㆍ</a:t>
                </a:r>
                <a:r>
                  <a:rPr kumimoji="0" lang="ko-KR" altLang="en-US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알고리즘</a:t>
                </a:r>
                <a:r>
                  <a:rPr kumimoji="0" lang="ko-KR" altLang="en-US" sz="1050" b="0" i="0" u="none" strike="noStrike" cap="none" normalizeH="0" baseline="0" dirty="0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 개발</a:t>
                </a:r>
                <a:endParaRPr kumimoji="0" lang="ko-KR" altLang="ko-KR" sz="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" name="Rectangle 15">
                <a:extLst>
                  <a:ext uri="{FF2B5EF4-FFF2-40B4-BE49-F238E27FC236}">
                    <a16:creationId xmlns:a16="http://schemas.microsoft.com/office/drawing/2014/main" id="{590E5708-4D49-BDFE-98DE-93C8394545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61015" y="7876639"/>
                <a:ext cx="2461049" cy="5609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ㆍ</a:t>
                </a:r>
                <a:r>
                  <a:rPr kumimoji="0" lang="ko-KR" altLang="en-US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탁구</a:t>
                </a:r>
                <a:r>
                  <a:rPr kumimoji="0" lang="ko-KR" altLang="en-US" sz="1050" b="0" i="0" u="none" strike="noStrike" cap="none" normalizeH="0" baseline="0" dirty="0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 동작 분석 </a:t>
                </a:r>
                <a:endParaRPr kumimoji="0" lang="ko-KR" altLang="ko-KR" sz="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" name="Freeform 16">
                <a:extLst>
                  <a:ext uri="{FF2B5EF4-FFF2-40B4-BE49-F238E27FC236}">
                    <a16:creationId xmlns:a16="http://schemas.microsoft.com/office/drawing/2014/main" id="{AA577AF7-A145-FBF5-1CD7-47216D4EC3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00705" y="6843177"/>
                <a:ext cx="5229224" cy="46037"/>
              </a:xfrm>
              <a:custGeom>
                <a:avLst/>
                <a:gdLst>
                  <a:gd name="T0" fmla="*/ 25 w 3294"/>
                  <a:gd name="T1" fmla="*/ 29 h 29"/>
                  <a:gd name="T2" fmla="*/ 25 w 3294"/>
                  <a:gd name="T3" fmla="*/ 29 h 29"/>
                  <a:gd name="T4" fmla="*/ 16 w 3294"/>
                  <a:gd name="T5" fmla="*/ 26 h 29"/>
                  <a:gd name="T6" fmla="*/ 6 w 3294"/>
                  <a:gd name="T7" fmla="*/ 23 h 29"/>
                  <a:gd name="T8" fmla="*/ 0 w 3294"/>
                  <a:gd name="T9" fmla="*/ 19 h 29"/>
                  <a:gd name="T10" fmla="*/ 0 w 3294"/>
                  <a:gd name="T11" fmla="*/ 13 h 29"/>
                  <a:gd name="T12" fmla="*/ 0 w 3294"/>
                  <a:gd name="T13" fmla="*/ 13 h 29"/>
                  <a:gd name="T14" fmla="*/ 0 w 3294"/>
                  <a:gd name="T15" fmla="*/ 10 h 29"/>
                  <a:gd name="T16" fmla="*/ 6 w 3294"/>
                  <a:gd name="T17" fmla="*/ 3 h 29"/>
                  <a:gd name="T18" fmla="*/ 16 w 3294"/>
                  <a:gd name="T19" fmla="*/ 0 h 29"/>
                  <a:gd name="T20" fmla="*/ 25 w 3294"/>
                  <a:gd name="T21" fmla="*/ 0 h 29"/>
                  <a:gd name="T22" fmla="*/ 3265 w 3294"/>
                  <a:gd name="T23" fmla="*/ 0 h 29"/>
                  <a:gd name="T24" fmla="*/ 3265 w 3294"/>
                  <a:gd name="T25" fmla="*/ 0 h 29"/>
                  <a:gd name="T26" fmla="*/ 3274 w 3294"/>
                  <a:gd name="T27" fmla="*/ 0 h 29"/>
                  <a:gd name="T28" fmla="*/ 3284 w 3294"/>
                  <a:gd name="T29" fmla="*/ 3 h 29"/>
                  <a:gd name="T30" fmla="*/ 3290 w 3294"/>
                  <a:gd name="T31" fmla="*/ 10 h 29"/>
                  <a:gd name="T32" fmla="*/ 3294 w 3294"/>
                  <a:gd name="T33" fmla="*/ 13 h 29"/>
                  <a:gd name="T34" fmla="*/ 3294 w 3294"/>
                  <a:gd name="T35" fmla="*/ 13 h 29"/>
                  <a:gd name="T36" fmla="*/ 3290 w 3294"/>
                  <a:gd name="T37" fmla="*/ 19 h 29"/>
                  <a:gd name="T38" fmla="*/ 3284 w 3294"/>
                  <a:gd name="T39" fmla="*/ 23 h 29"/>
                  <a:gd name="T40" fmla="*/ 3274 w 3294"/>
                  <a:gd name="T41" fmla="*/ 26 h 29"/>
                  <a:gd name="T42" fmla="*/ 3265 w 3294"/>
                  <a:gd name="T43" fmla="*/ 29 h 29"/>
                  <a:gd name="T44" fmla="*/ 25 w 3294"/>
                  <a:gd name="T45" fmla="*/ 29 h 29"/>
                  <a:gd name="T46" fmla="*/ 25 w 3294"/>
                  <a:gd name="T47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94" h="29">
                    <a:moveTo>
                      <a:pt x="25" y="29"/>
                    </a:moveTo>
                    <a:lnTo>
                      <a:pt x="25" y="29"/>
                    </a:lnTo>
                    <a:lnTo>
                      <a:pt x="16" y="26"/>
                    </a:lnTo>
                    <a:lnTo>
                      <a:pt x="6" y="23"/>
                    </a:lnTo>
                    <a:lnTo>
                      <a:pt x="0" y="19"/>
                    </a:lnTo>
                    <a:lnTo>
                      <a:pt x="0" y="13"/>
                    </a:lnTo>
                    <a:lnTo>
                      <a:pt x="0" y="13"/>
                    </a:lnTo>
                    <a:lnTo>
                      <a:pt x="0" y="10"/>
                    </a:lnTo>
                    <a:lnTo>
                      <a:pt x="6" y="3"/>
                    </a:lnTo>
                    <a:lnTo>
                      <a:pt x="16" y="0"/>
                    </a:lnTo>
                    <a:lnTo>
                      <a:pt x="25" y="0"/>
                    </a:lnTo>
                    <a:lnTo>
                      <a:pt x="3265" y="0"/>
                    </a:lnTo>
                    <a:lnTo>
                      <a:pt x="3265" y="0"/>
                    </a:lnTo>
                    <a:lnTo>
                      <a:pt x="3274" y="0"/>
                    </a:lnTo>
                    <a:lnTo>
                      <a:pt x="3284" y="3"/>
                    </a:lnTo>
                    <a:lnTo>
                      <a:pt x="3290" y="10"/>
                    </a:lnTo>
                    <a:lnTo>
                      <a:pt x="3294" y="13"/>
                    </a:lnTo>
                    <a:lnTo>
                      <a:pt x="3294" y="13"/>
                    </a:lnTo>
                    <a:lnTo>
                      <a:pt x="3290" y="19"/>
                    </a:lnTo>
                    <a:lnTo>
                      <a:pt x="3284" y="23"/>
                    </a:lnTo>
                    <a:lnTo>
                      <a:pt x="3274" y="26"/>
                    </a:lnTo>
                    <a:lnTo>
                      <a:pt x="3265" y="29"/>
                    </a:lnTo>
                    <a:lnTo>
                      <a:pt x="25" y="29"/>
                    </a:lnTo>
                    <a:lnTo>
                      <a:pt x="25" y="29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700"/>
              </a:p>
            </p:txBody>
          </p:sp>
          <p:sp>
            <p:nvSpPr>
              <p:cNvPr id="16" name="Rectangle 17">
                <a:extLst>
                  <a:ext uri="{FF2B5EF4-FFF2-40B4-BE49-F238E27FC236}">
                    <a16:creationId xmlns:a16="http://schemas.microsoft.com/office/drawing/2014/main" id="{11153153-111E-093E-CF3C-7A94724435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6514" y="11140262"/>
                <a:ext cx="3499930" cy="15818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ko-KR" sz="2400" b="1" dirty="0">
                    <a:solidFill>
                      <a:srgbClr val="3E3A39"/>
                    </a:solidFill>
                    <a:ea typeface="에스코어 드림 6 Bold" panose="020B0703030302020204" pitchFamily="34" charset="-127"/>
                  </a:rPr>
                  <a:t>MOU </a:t>
                </a:r>
                <a:r>
                  <a:rPr lang="ko-KR" altLang="en-US" sz="2400" b="1" dirty="0">
                    <a:solidFill>
                      <a:srgbClr val="3E3A39"/>
                    </a:solidFill>
                    <a:ea typeface="에스코어 드림 6 Bold" panose="020B0703030302020204" pitchFamily="34" charset="-127"/>
                  </a:rPr>
                  <a:t>계약</a:t>
                </a:r>
                <a:endParaRPr kumimoji="0" lang="ko-KR" altLang="ko-KR" sz="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" name="Rectangle 18">
                <a:extLst>
                  <a:ext uri="{FF2B5EF4-FFF2-40B4-BE49-F238E27FC236}">
                    <a16:creationId xmlns:a16="http://schemas.microsoft.com/office/drawing/2014/main" id="{F1397EBC-22C6-FB0F-294D-A8A2C59609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2545" y="12988551"/>
                <a:ext cx="3484671" cy="5609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ㆍ</a:t>
                </a:r>
                <a:r>
                  <a:rPr kumimoji="0" lang="ko-KR" altLang="en-US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탁구</a:t>
                </a:r>
                <a:r>
                  <a:rPr kumimoji="0" lang="ko-KR" altLang="en-US" sz="1050" b="0" i="0" u="none" strike="noStrike" cap="none" normalizeH="0" baseline="0" dirty="0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 프로선수팀 계약 </a:t>
                </a:r>
                <a:r>
                  <a:rPr lang="ko-KR" altLang="en-US" sz="1050" dirty="0">
                    <a:solidFill>
                      <a:srgbClr val="3E3A39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 </a:t>
                </a:r>
                <a:endParaRPr kumimoji="0" lang="ko-KR" altLang="ko-KR" sz="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8" name="Rectangle 19">
                <a:extLst>
                  <a:ext uri="{FF2B5EF4-FFF2-40B4-BE49-F238E27FC236}">
                    <a16:creationId xmlns:a16="http://schemas.microsoft.com/office/drawing/2014/main" id="{C8791425-C1B3-8473-CCBF-751AA1BC7A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2545" y="13736266"/>
                <a:ext cx="3789579" cy="5609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050" b="0" i="0" u="none" strike="noStrike" cap="none" normalizeH="0" baseline="0" dirty="0" err="1">
                    <a:ln>
                      <a:noFill/>
                    </a:ln>
                    <a:solidFill>
                      <a:srgbClr val="3E3A39"/>
                    </a:solidFill>
                    <a:effectLst/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ㆍ</a:t>
                </a:r>
                <a:r>
                  <a:rPr lang="ko-KR" altLang="en-US" sz="1050" dirty="0" err="1">
                    <a:solidFill>
                      <a:srgbClr val="3E3A39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탁구협회</a:t>
                </a:r>
                <a:r>
                  <a:rPr lang="ko-KR" altLang="en-US" sz="1050" dirty="0">
                    <a:solidFill>
                      <a:srgbClr val="3E3A39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</a:rPr>
                  <a:t> 및 체육회 계약 </a:t>
                </a:r>
                <a:endParaRPr kumimoji="0" lang="ko-KR" altLang="ko-KR" sz="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9" name="Freeform 20">
                <a:extLst>
                  <a:ext uri="{FF2B5EF4-FFF2-40B4-BE49-F238E27FC236}">
                    <a16:creationId xmlns:a16="http://schemas.microsoft.com/office/drawing/2014/main" id="{AFEB1546-A7A3-E14D-CB1C-8F3685296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2859" y="12702589"/>
                <a:ext cx="5229226" cy="46039"/>
              </a:xfrm>
              <a:custGeom>
                <a:avLst/>
                <a:gdLst>
                  <a:gd name="T0" fmla="*/ 25 w 3294"/>
                  <a:gd name="T1" fmla="*/ 29 h 29"/>
                  <a:gd name="T2" fmla="*/ 25 w 3294"/>
                  <a:gd name="T3" fmla="*/ 29 h 29"/>
                  <a:gd name="T4" fmla="*/ 16 w 3294"/>
                  <a:gd name="T5" fmla="*/ 26 h 29"/>
                  <a:gd name="T6" fmla="*/ 6 w 3294"/>
                  <a:gd name="T7" fmla="*/ 22 h 29"/>
                  <a:gd name="T8" fmla="*/ 0 w 3294"/>
                  <a:gd name="T9" fmla="*/ 19 h 29"/>
                  <a:gd name="T10" fmla="*/ 0 w 3294"/>
                  <a:gd name="T11" fmla="*/ 13 h 29"/>
                  <a:gd name="T12" fmla="*/ 0 w 3294"/>
                  <a:gd name="T13" fmla="*/ 13 h 29"/>
                  <a:gd name="T14" fmla="*/ 0 w 3294"/>
                  <a:gd name="T15" fmla="*/ 10 h 29"/>
                  <a:gd name="T16" fmla="*/ 6 w 3294"/>
                  <a:gd name="T17" fmla="*/ 3 h 29"/>
                  <a:gd name="T18" fmla="*/ 16 w 3294"/>
                  <a:gd name="T19" fmla="*/ 0 h 29"/>
                  <a:gd name="T20" fmla="*/ 25 w 3294"/>
                  <a:gd name="T21" fmla="*/ 0 h 29"/>
                  <a:gd name="T22" fmla="*/ 3265 w 3294"/>
                  <a:gd name="T23" fmla="*/ 0 h 29"/>
                  <a:gd name="T24" fmla="*/ 3265 w 3294"/>
                  <a:gd name="T25" fmla="*/ 0 h 29"/>
                  <a:gd name="T26" fmla="*/ 3274 w 3294"/>
                  <a:gd name="T27" fmla="*/ 0 h 29"/>
                  <a:gd name="T28" fmla="*/ 3284 w 3294"/>
                  <a:gd name="T29" fmla="*/ 3 h 29"/>
                  <a:gd name="T30" fmla="*/ 3290 w 3294"/>
                  <a:gd name="T31" fmla="*/ 10 h 29"/>
                  <a:gd name="T32" fmla="*/ 3294 w 3294"/>
                  <a:gd name="T33" fmla="*/ 13 h 29"/>
                  <a:gd name="T34" fmla="*/ 3294 w 3294"/>
                  <a:gd name="T35" fmla="*/ 13 h 29"/>
                  <a:gd name="T36" fmla="*/ 3290 w 3294"/>
                  <a:gd name="T37" fmla="*/ 19 h 29"/>
                  <a:gd name="T38" fmla="*/ 3284 w 3294"/>
                  <a:gd name="T39" fmla="*/ 22 h 29"/>
                  <a:gd name="T40" fmla="*/ 3274 w 3294"/>
                  <a:gd name="T41" fmla="*/ 26 h 29"/>
                  <a:gd name="T42" fmla="*/ 3265 w 3294"/>
                  <a:gd name="T43" fmla="*/ 29 h 29"/>
                  <a:gd name="T44" fmla="*/ 25 w 3294"/>
                  <a:gd name="T45" fmla="*/ 29 h 29"/>
                  <a:gd name="T46" fmla="*/ 25 w 3294"/>
                  <a:gd name="T47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94" h="29">
                    <a:moveTo>
                      <a:pt x="25" y="29"/>
                    </a:moveTo>
                    <a:lnTo>
                      <a:pt x="25" y="29"/>
                    </a:lnTo>
                    <a:lnTo>
                      <a:pt x="16" y="26"/>
                    </a:lnTo>
                    <a:lnTo>
                      <a:pt x="6" y="22"/>
                    </a:lnTo>
                    <a:lnTo>
                      <a:pt x="0" y="19"/>
                    </a:lnTo>
                    <a:lnTo>
                      <a:pt x="0" y="13"/>
                    </a:lnTo>
                    <a:lnTo>
                      <a:pt x="0" y="13"/>
                    </a:lnTo>
                    <a:lnTo>
                      <a:pt x="0" y="10"/>
                    </a:lnTo>
                    <a:lnTo>
                      <a:pt x="6" y="3"/>
                    </a:lnTo>
                    <a:lnTo>
                      <a:pt x="16" y="0"/>
                    </a:lnTo>
                    <a:lnTo>
                      <a:pt x="25" y="0"/>
                    </a:lnTo>
                    <a:lnTo>
                      <a:pt x="3265" y="0"/>
                    </a:lnTo>
                    <a:lnTo>
                      <a:pt x="3265" y="0"/>
                    </a:lnTo>
                    <a:lnTo>
                      <a:pt x="3274" y="0"/>
                    </a:lnTo>
                    <a:lnTo>
                      <a:pt x="3284" y="3"/>
                    </a:lnTo>
                    <a:lnTo>
                      <a:pt x="3290" y="10"/>
                    </a:lnTo>
                    <a:lnTo>
                      <a:pt x="3294" y="13"/>
                    </a:lnTo>
                    <a:lnTo>
                      <a:pt x="3294" y="13"/>
                    </a:lnTo>
                    <a:lnTo>
                      <a:pt x="3290" y="19"/>
                    </a:lnTo>
                    <a:lnTo>
                      <a:pt x="3284" y="22"/>
                    </a:lnTo>
                    <a:lnTo>
                      <a:pt x="3274" y="26"/>
                    </a:lnTo>
                    <a:lnTo>
                      <a:pt x="3265" y="29"/>
                    </a:lnTo>
                    <a:lnTo>
                      <a:pt x="25" y="29"/>
                    </a:lnTo>
                    <a:lnTo>
                      <a:pt x="25" y="29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700"/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D268D744-CA85-CA30-FDF4-6DD63D292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749842" y="8704094"/>
                <a:ext cx="6605918" cy="2187742"/>
              </a:xfrm>
              <a:custGeom>
                <a:avLst/>
                <a:gdLst>
                  <a:gd name="T0" fmla="*/ 0 w 4154"/>
                  <a:gd name="T1" fmla="*/ 0 h 2069"/>
                  <a:gd name="T2" fmla="*/ 3461 w 4154"/>
                  <a:gd name="T3" fmla="*/ 0 h 2069"/>
                  <a:gd name="T4" fmla="*/ 4154 w 4154"/>
                  <a:gd name="T5" fmla="*/ 1065 h 2069"/>
                  <a:gd name="T6" fmla="*/ 3461 w 4154"/>
                  <a:gd name="T7" fmla="*/ 2069 h 2069"/>
                  <a:gd name="T8" fmla="*/ 0 w 4154"/>
                  <a:gd name="T9" fmla="*/ 2069 h 2069"/>
                  <a:gd name="T10" fmla="*/ 693 w 4154"/>
                  <a:gd name="T11" fmla="*/ 1017 h 2069"/>
                  <a:gd name="T12" fmla="*/ 0 w 4154"/>
                  <a:gd name="T13" fmla="*/ 0 h 2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54" h="2069">
                    <a:moveTo>
                      <a:pt x="0" y="0"/>
                    </a:moveTo>
                    <a:lnTo>
                      <a:pt x="3461" y="0"/>
                    </a:lnTo>
                    <a:lnTo>
                      <a:pt x="4154" y="1065"/>
                    </a:lnTo>
                    <a:lnTo>
                      <a:pt x="3461" y="2069"/>
                    </a:lnTo>
                    <a:lnTo>
                      <a:pt x="0" y="2069"/>
                    </a:lnTo>
                    <a:lnTo>
                      <a:pt x="693" y="10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BBD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700" dirty="0"/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3590FE53-7CBA-9559-D8C0-A691D4CAC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1487" y="8704094"/>
                <a:ext cx="6599557" cy="2187742"/>
              </a:xfrm>
              <a:custGeom>
                <a:avLst/>
                <a:gdLst>
                  <a:gd name="T0" fmla="*/ 0 w 4150"/>
                  <a:gd name="T1" fmla="*/ 0 h 2069"/>
                  <a:gd name="T2" fmla="*/ 3460 w 4150"/>
                  <a:gd name="T3" fmla="*/ 0 h 2069"/>
                  <a:gd name="T4" fmla="*/ 4150 w 4150"/>
                  <a:gd name="T5" fmla="*/ 1065 h 2069"/>
                  <a:gd name="T6" fmla="*/ 3460 w 4150"/>
                  <a:gd name="T7" fmla="*/ 2069 h 2069"/>
                  <a:gd name="T8" fmla="*/ 0 w 4150"/>
                  <a:gd name="T9" fmla="*/ 2069 h 2069"/>
                  <a:gd name="T10" fmla="*/ 689 w 4150"/>
                  <a:gd name="T11" fmla="*/ 1017 h 2069"/>
                  <a:gd name="T12" fmla="*/ 0 w 4150"/>
                  <a:gd name="T13" fmla="*/ 0 h 2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50" h="2069">
                    <a:moveTo>
                      <a:pt x="0" y="0"/>
                    </a:moveTo>
                    <a:lnTo>
                      <a:pt x="3460" y="0"/>
                    </a:lnTo>
                    <a:lnTo>
                      <a:pt x="4150" y="1065"/>
                    </a:lnTo>
                    <a:lnTo>
                      <a:pt x="3460" y="2069"/>
                    </a:lnTo>
                    <a:lnTo>
                      <a:pt x="0" y="2069"/>
                    </a:lnTo>
                    <a:lnTo>
                      <a:pt x="689" y="10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700"/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FA42E03D-F797-171E-948B-0BCE6FF6D1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5789" y="8704094"/>
                <a:ext cx="6604333" cy="2187742"/>
              </a:xfrm>
              <a:custGeom>
                <a:avLst/>
                <a:gdLst>
                  <a:gd name="T0" fmla="*/ 0 w 4153"/>
                  <a:gd name="T1" fmla="*/ 0 h 2069"/>
                  <a:gd name="T2" fmla="*/ 3461 w 4153"/>
                  <a:gd name="T3" fmla="*/ 0 h 2069"/>
                  <a:gd name="T4" fmla="*/ 4153 w 4153"/>
                  <a:gd name="T5" fmla="*/ 1065 h 2069"/>
                  <a:gd name="T6" fmla="*/ 3461 w 4153"/>
                  <a:gd name="T7" fmla="*/ 2069 h 2069"/>
                  <a:gd name="T8" fmla="*/ 0 w 4153"/>
                  <a:gd name="T9" fmla="*/ 2069 h 2069"/>
                  <a:gd name="T10" fmla="*/ 693 w 4153"/>
                  <a:gd name="T11" fmla="*/ 1017 h 2069"/>
                  <a:gd name="T12" fmla="*/ 0 w 4153"/>
                  <a:gd name="T13" fmla="*/ 0 h 2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53" h="2069">
                    <a:moveTo>
                      <a:pt x="0" y="0"/>
                    </a:moveTo>
                    <a:lnTo>
                      <a:pt x="3461" y="0"/>
                    </a:lnTo>
                    <a:lnTo>
                      <a:pt x="4153" y="1065"/>
                    </a:lnTo>
                    <a:lnTo>
                      <a:pt x="3461" y="2069"/>
                    </a:lnTo>
                    <a:lnTo>
                      <a:pt x="0" y="2069"/>
                    </a:lnTo>
                    <a:lnTo>
                      <a:pt x="693" y="10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BBD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700"/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7647B1CC-C047-DE8E-3167-91109ACCDE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39820" y="8704094"/>
                <a:ext cx="6605918" cy="2187742"/>
              </a:xfrm>
              <a:custGeom>
                <a:avLst/>
                <a:gdLst>
                  <a:gd name="T0" fmla="*/ 0 w 4154"/>
                  <a:gd name="T1" fmla="*/ 0 h 2069"/>
                  <a:gd name="T2" fmla="*/ 3461 w 4154"/>
                  <a:gd name="T3" fmla="*/ 0 h 2069"/>
                  <a:gd name="T4" fmla="*/ 4154 w 4154"/>
                  <a:gd name="T5" fmla="*/ 1065 h 2069"/>
                  <a:gd name="T6" fmla="*/ 3461 w 4154"/>
                  <a:gd name="T7" fmla="*/ 2069 h 2069"/>
                  <a:gd name="T8" fmla="*/ 0 w 4154"/>
                  <a:gd name="T9" fmla="*/ 2069 h 2069"/>
                  <a:gd name="T10" fmla="*/ 690 w 4154"/>
                  <a:gd name="T11" fmla="*/ 1017 h 2069"/>
                  <a:gd name="T12" fmla="*/ 0 w 4154"/>
                  <a:gd name="T13" fmla="*/ 0 h 2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54" h="2069">
                    <a:moveTo>
                      <a:pt x="0" y="0"/>
                    </a:moveTo>
                    <a:lnTo>
                      <a:pt x="3461" y="0"/>
                    </a:lnTo>
                    <a:lnTo>
                      <a:pt x="4154" y="1065"/>
                    </a:lnTo>
                    <a:lnTo>
                      <a:pt x="3461" y="2069"/>
                    </a:lnTo>
                    <a:lnTo>
                      <a:pt x="0" y="2069"/>
                    </a:lnTo>
                    <a:lnTo>
                      <a:pt x="690" y="10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700"/>
              </a:p>
            </p:txBody>
          </p: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C71E1529-70BB-23F5-BCDD-889D755D02D5}"/>
                  </a:ext>
                </a:extLst>
              </p:cNvPr>
              <p:cNvGrpSpPr/>
              <p:nvPr/>
            </p:nvGrpSpPr>
            <p:grpSpPr>
              <a:xfrm>
                <a:off x="16819563" y="8716963"/>
                <a:ext cx="1065213" cy="1065213"/>
                <a:chOff x="16819563" y="8716963"/>
                <a:chExt cx="1065213" cy="1065213"/>
              </a:xfrm>
            </p:grpSpPr>
            <p:sp>
              <p:nvSpPr>
                <p:cNvPr id="39" name="Freeform 34">
                  <a:extLst>
                    <a:ext uri="{FF2B5EF4-FFF2-40B4-BE49-F238E27FC236}">
                      <a16:creationId xmlns:a16="http://schemas.microsoft.com/office/drawing/2014/main" id="{4BA26117-C738-9F03-69DF-8EB8B8C253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19563" y="8716963"/>
                  <a:ext cx="1065213" cy="1065213"/>
                </a:xfrm>
                <a:custGeom>
                  <a:avLst/>
                  <a:gdLst>
                    <a:gd name="T0" fmla="*/ 668 w 671"/>
                    <a:gd name="T1" fmla="*/ 7 h 671"/>
                    <a:gd name="T2" fmla="*/ 668 w 671"/>
                    <a:gd name="T3" fmla="*/ 7 h 671"/>
                    <a:gd name="T4" fmla="*/ 661 w 671"/>
                    <a:gd name="T5" fmla="*/ 3 h 671"/>
                    <a:gd name="T6" fmla="*/ 655 w 671"/>
                    <a:gd name="T7" fmla="*/ 0 h 671"/>
                    <a:gd name="T8" fmla="*/ 655 w 671"/>
                    <a:gd name="T9" fmla="*/ 0 h 671"/>
                    <a:gd name="T10" fmla="*/ 607 w 671"/>
                    <a:gd name="T11" fmla="*/ 3 h 671"/>
                    <a:gd name="T12" fmla="*/ 559 w 671"/>
                    <a:gd name="T13" fmla="*/ 10 h 671"/>
                    <a:gd name="T14" fmla="*/ 517 w 671"/>
                    <a:gd name="T15" fmla="*/ 20 h 671"/>
                    <a:gd name="T16" fmla="*/ 478 w 671"/>
                    <a:gd name="T17" fmla="*/ 32 h 671"/>
                    <a:gd name="T18" fmla="*/ 478 w 671"/>
                    <a:gd name="T19" fmla="*/ 32 h 671"/>
                    <a:gd name="T20" fmla="*/ 443 w 671"/>
                    <a:gd name="T21" fmla="*/ 48 h 671"/>
                    <a:gd name="T22" fmla="*/ 408 w 671"/>
                    <a:gd name="T23" fmla="*/ 71 h 671"/>
                    <a:gd name="T24" fmla="*/ 373 w 671"/>
                    <a:gd name="T25" fmla="*/ 100 h 671"/>
                    <a:gd name="T26" fmla="*/ 334 w 671"/>
                    <a:gd name="T27" fmla="*/ 138 h 671"/>
                    <a:gd name="T28" fmla="*/ 334 w 671"/>
                    <a:gd name="T29" fmla="*/ 138 h 671"/>
                    <a:gd name="T30" fmla="*/ 299 w 671"/>
                    <a:gd name="T31" fmla="*/ 173 h 671"/>
                    <a:gd name="T32" fmla="*/ 260 w 671"/>
                    <a:gd name="T33" fmla="*/ 215 h 671"/>
                    <a:gd name="T34" fmla="*/ 106 w 671"/>
                    <a:gd name="T35" fmla="*/ 225 h 671"/>
                    <a:gd name="T36" fmla="*/ 106 w 671"/>
                    <a:gd name="T37" fmla="*/ 225 h 671"/>
                    <a:gd name="T38" fmla="*/ 100 w 671"/>
                    <a:gd name="T39" fmla="*/ 228 h 671"/>
                    <a:gd name="T40" fmla="*/ 94 w 671"/>
                    <a:gd name="T41" fmla="*/ 231 h 671"/>
                    <a:gd name="T42" fmla="*/ 4 w 671"/>
                    <a:gd name="T43" fmla="*/ 388 h 671"/>
                    <a:gd name="T44" fmla="*/ 4 w 671"/>
                    <a:gd name="T45" fmla="*/ 388 h 671"/>
                    <a:gd name="T46" fmla="*/ 0 w 671"/>
                    <a:gd name="T47" fmla="*/ 398 h 671"/>
                    <a:gd name="T48" fmla="*/ 7 w 671"/>
                    <a:gd name="T49" fmla="*/ 404 h 671"/>
                    <a:gd name="T50" fmla="*/ 33 w 671"/>
                    <a:gd name="T51" fmla="*/ 430 h 671"/>
                    <a:gd name="T52" fmla="*/ 33 w 671"/>
                    <a:gd name="T53" fmla="*/ 430 h 671"/>
                    <a:gd name="T54" fmla="*/ 36 w 671"/>
                    <a:gd name="T55" fmla="*/ 433 h 671"/>
                    <a:gd name="T56" fmla="*/ 42 w 671"/>
                    <a:gd name="T57" fmla="*/ 433 h 671"/>
                    <a:gd name="T58" fmla="*/ 42 w 671"/>
                    <a:gd name="T59" fmla="*/ 433 h 671"/>
                    <a:gd name="T60" fmla="*/ 45 w 671"/>
                    <a:gd name="T61" fmla="*/ 433 h 671"/>
                    <a:gd name="T62" fmla="*/ 158 w 671"/>
                    <a:gd name="T63" fmla="*/ 398 h 671"/>
                    <a:gd name="T64" fmla="*/ 273 w 671"/>
                    <a:gd name="T65" fmla="*/ 513 h 671"/>
                    <a:gd name="T66" fmla="*/ 238 w 671"/>
                    <a:gd name="T67" fmla="*/ 629 h 671"/>
                    <a:gd name="T68" fmla="*/ 238 w 671"/>
                    <a:gd name="T69" fmla="*/ 629 h 671"/>
                    <a:gd name="T70" fmla="*/ 238 w 671"/>
                    <a:gd name="T71" fmla="*/ 635 h 671"/>
                    <a:gd name="T72" fmla="*/ 241 w 671"/>
                    <a:gd name="T73" fmla="*/ 642 h 671"/>
                    <a:gd name="T74" fmla="*/ 267 w 671"/>
                    <a:gd name="T75" fmla="*/ 667 h 671"/>
                    <a:gd name="T76" fmla="*/ 267 w 671"/>
                    <a:gd name="T77" fmla="*/ 667 h 671"/>
                    <a:gd name="T78" fmla="*/ 276 w 671"/>
                    <a:gd name="T79" fmla="*/ 671 h 671"/>
                    <a:gd name="T80" fmla="*/ 276 w 671"/>
                    <a:gd name="T81" fmla="*/ 671 h 671"/>
                    <a:gd name="T82" fmla="*/ 283 w 671"/>
                    <a:gd name="T83" fmla="*/ 667 h 671"/>
                    <a:gd name="T84" fmla="*/ 440 w 671"/>
                    <a:gd name="T85" fmla="*/ 578 h 671"/>
                    <a:gd name="T86" fmla="*/ 440 w 671"/>
                    <a:gd name="T87" fmla="*/ 578 h 671"/>
                    <a:gd name="T88" fmla="*/ 446 w 671"/>
                    <a:gd name="T89" fmla="*/ 571 h 671"/>
                    <a:gd name="T90" fmla="*/ 446 w 671"/>
                    <a:gd name="T91" fmla="*/ 565 h 671"/>
                    <a:gd name="T92" fmla="*/ 456 w 671"/>
                    <a:gd name="T93" fmla="*/ 411 h 671"/>
                    <a:gd name="T94" fmla="*/ 456 w 671"/>
                    <a:gd name="T95" fmla="*/ 411 h 671"/>
                    <a:gd name="T96" fmla="*/ 498 w 671"/>
                    <a:gd name="T97" fmla="*/ 372 h 671"/>
                    <a:gd name="T98" fmla="*/ 536 w 671"/>
                    <a:gd name="T99" fmla="*/ 340 h 671"/>
                    <a:gd name="T100" fmla="*/ 536 w 671"/>
                    <a:gd name="T101" fmla="*/ 340 h 671"/>
                    <a:gd name="T102" fmla="*/ 568 w 671"/>
                    <a:gd name="T103" fmla="*/ 302 h 671"/>
                    <a:gd name="T104" fmla="*/ 597 w 671"/>
                    <a:gd name="T105" fmla="*/ 266 h 671"/>
                    <a:gd name="T106" fmla="*/ 623 w 671"/>
                    <a:gd name="T107" fmla="*/ 228 h 671"/>
                    <a:gd name="T108" fmla="*/ 639 w 671"/>
                    <a:gd name="T109" fmla="*/ 193 h 671"/>
                    <a:gd name="T110" fmla="*/ 639 w 671"/>
                    <a:gd name="T111" fmla="*/ 193 h 671"/>
                    <a:gd name="T112" fmla="*/ 652 w 671"/>
                    <a:gd name="T113" fmla="*/ 151 h 671"/>
                    <a:gd name="T114" fmla="*/ 661 w 671"/>
                    <a:gd name="T115" fmla="*/ 109 h 671"/>
                    <a:gd name="T116" fmla="*/ 668 w 671"/>
                    <a:gd name="T117" fmla="*/ 64 h 671"/>
                    <a:gd name="T118" fmla="*/ 671 w 671"/>
                    <a:gd name="T119" fmla="*/ 16 h 671"/>
                    <a:gd name="T120" fmla="*/ 671 w 671"/>
                    <a:gd name="T121" fmla="*/ 16 h 671"/>
                    <a:gd name="T122" fmla="*/ 671 w 671"/>
                    <a:gd name="T123" fmla="*/ 10 h 671"/>
                    <a:gd name="T124" fmla="*/ 668 w 671"/>
                    <a:gd name="T125" fmla="*/ 7 h 6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671" h="671">
                      <a:moveTo>
                        <a:pt x="668" y="7"/>
                      </a:moveTo>
                      <a:lnTo>
                        <a:pt x="668" y="7"/>
                      </a:lnTo>
                      <a:lnTo>
                        <a:pt x="661" y="3"/>
                      </a:lnTo>
                      <a:lnTo>
                        <a:pt x="655" y="0"/>
                      </a:lnTo>
                      <a:lnTo>
                        <a:pt x="655" y="0"/>
                      </a:lnTo>
                      <a:lnTo>
                        <a:pt x="607" y="3"/>
                      </a:lnTo>
                      <a:lnTo>
                        <a:pt x="559" y="10"/>
                      </a:lnTo>
                      <a:lnTo>
                        <a:pt x="517" y="20"/>
                      </a:lnTo>
                      <a:lnTo>
                        <a:pt x="478" y="32"/>
                      </a:lnTo>
                      <a:lnTo>
                        <a:pt x="478" y="32"/>
                      </a:lnTo>
                      <a:lnTo>
                        <a:pt x="443" y="48"/>
                      </a:lnTo>
                      <a:lnTo>
                        <a:pt x="408" y="71"/>
                      </a:lnTo>
                      <a:lnTo>
                        <a:pt x="373" y="100"/>
                      </a:lnTo>
                      <a:lnTo>
                        <a:pt x="334" y="138"/>
                      </a:lnTo>
                      <a:lnTo>
                        <a:pt x="334" y="138"/>
                      </a:lnTo>
                      <a:lnTo>
                        <a:pt x="299" y="173"/>
                      </a:lnTo>
                      <a:lnTo>
                        <a:pt x="260" y="215"/>
                      </a:lnTo>
                      <a:lnTo>
                        <a:pt x="106" y="225"/>
                      </a:lnTo>
                      <a:lnTo>
                        <a:pt x="106" y="225"/>
                      </a:lnTo>
                      <a:lnTo>
                        <a:pt x="100" y="228"/>
                      </a:lnTo>
                      <a:lnTo>
                        <a:pt x="94" y="231"/>
                      </a:lnTo>
                      <a:lnTo>
                        <a:pt x="4" y="388"/>
                      </a:lnTo>
                      <a:lnTo>
                        <a:pt x="4" y="388"/>
                      </a:lnTo>
                      <a:lnTo>
                        <a:pt x="0" y="398"/>
                      </a:lnTo>
                      <a:lnTo>
                        <a:pt x="7" y="404"/>
                      </a:lnTo>
                      <a:lnTo>
                        <a:pt x="33" y="430"/>
                      </a:lnTo>
                      <a:lnTo>
                        <a:pt x="33" y="430"/>
                      </a:lnTo>
                      <a:lnTo>
                        <a:pt x="36" y="433"/>
                      </a:lnTo>
                      <a:lnTo>
                        <a:pt x="42" y="433"/>
                      </a:lnTo>
                      <a:lnTo>
                        <a:pt x="42" y="433"/>
                      </a:lnTo>
                      <a:lnTo>
                        <a:pt x="45" y="433"/>
                      </a:lnTo>
                      <a:lnTo>
                        <a:pt x="158" y="398"/>
                      </a:lnTo>
                      <a:lnTo>
                        <a:pt x="273" y="513"/>
                      </a:lnTo>
                      <a:lnTo>
                        <a:pt x="238" y="629"/>
                      </a:lnTo>
                      <a:lnTo>
                        <a:pt x="238" y="629"/>
                      </a:lnTo>
                      <a:lnTo>
                        <a:pt x="238" y="635"/>
                      </a:lnTo>
                      <a:lnTo>
                        <a:pt x="241" y="642"/>
                      </a:lnTo>
                      <a:lnTo>
                        <a:pt x="267" y="667"/>
                      </a:lnTo>
                      <a:lnTo>
                        <a:pt x="267" y="667"/>
                      </a:lnTo>
                      <a:lnTo>
                        <a:pt x="276" y="671"/>
                      </a:lnTo>
                      <a:lnTo>
                        <a:pt x="276" y="671"/>
                      </a:lnTo>
                      <a:lnTo>
                        <a:pt x="283" y="667"/>
                      </a:lnTo>
                      <a:lnTo>
                        <a:pt x="440" y="578"/>
                      </a:lnTo>
                      <a:lnTo>
                        <a:pt x="440" y="578"/>
                      </a:lnTo>
                      <a:lnTo>
                        <a:pt x="446" y="571"/>
                      </a:lnTo>
                      <a:lnTo>
                        <a:pt x="446" y="565"/>
                      </a:lnTo>
                      <a:lnTo>
                        <a:pt x="456" y="411"/>
                      </a:lnTo>
                      <a:lnTo>
                        <a:pt x="456" y="411"/>
                      </a:lnTo>
                      <a:lnTo>
                        <a:pt x="498" y="372"/>
                      </a:lnTo>
                      <a:lnTo>
                        <a:pt x="536" y="340"/>
                      </a:lnTo>
                      <a:lnTo>
                        <a:pt x="536" y="340"/>
                      </a:lnTo>
                      <a:lnTo>
                        <a:pt x="568" y="302"/>
                      </a:lnTo>
                      <a:lnTo>
                        <a:pt x="597" y="266"/>
                      </a:lnTo>
                      <a:lnTo>
                        <a:pt x="623" y="228"/>
                      </a:lnTo>
                      <a:lnTo>
                        <a:pt x="639" y="193"/>
                      </a:lnTo>
                      <a:lnTo>
                        <a:pt x="639" y="193"/>
                      </a:lnTo>
                      <a:lnTo>
                        <a:pt x="652" y="151"/>
                      </a:lnTo>
                      <a:lnTo>
                        <a:pt x="661" y="109"/>
                      </a:lnTo>
                      <a:lnTo>
                        <a:pt x="668" y="64"/>
                      </a:lnTo>
                      <a:lnTo>
                        <a:pt x="671" y="16"/>
                      </a:lnTo>
                      <a:lnTo>
                        <a:pt x="671" y="16"/>
                      </a:lnTo>
                      <a:lnTo>
                        <a:pt x="671" y="10"/>
                      </a:lnTo>
                      <a:lnTo>
                        <a:pt x="668" y="7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700"/>
                </a:p>
              </p:txBody>
            </p:sp>
            <p:sp>
              <p:nvSpPr>
                <p:cNvPr id="40" name="Freeform 35">
                  <a:extLst>
                    <a:ext uri="{FF2B5EF4-FFF2-40B4-BE49-F238E27FC236}">
                      <a16:creationId xmlns:a16="http://schemas.microsoft.com/office/drawing/2014/main" id="{DD2C7A37-CE2A-0507-BE21-B7561B38B3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14900" y="8864600"/>
                  <a:ext cx="122238" cy="127000"/>
                </a:xfrm>
                <a:custGeom>
                  <a:avLst/>
                  <a:gdLst>
                    <a:gd name="T0" fmla="*/ 38 w 77"/>
                    <a:gd name="T1" fmla="*/ 80 h 80"/>
                    <a:gd name="T2" fmla="*/ 38 w 77"/>
                    <a:gd name="T3" fmla="*/ 80 h 80"/>
                    <a:gd name="T4" fmla="*/ 22 w 77"/>
                    <a:gd name="T5" fmla="*/ 77 h 80"/>
                    <a:gd name="T6" fmla="*/ 9 w 77"/>
                    <a:gd name="T7" fmla="*/ 68 h 80"/>
                    <a:gd name="T8" fmla="*/ 9 w 77"/>
                    <a:gd name="T9" fmla="*/ 68 h 80"/>
                    <a:gd name="T10" fmla="*/ 3 w 77"/>
                    <a:gd name="T11" fmla="*/ 55 h 80"/>
                    <a:gd name="T12" fmla="*/ 0 w 77"/>
                    <a:gd name="T13" fmla="*/ 39 h 80"/>
                    <a:gd name="T14" fmla="*/ 0 w 77"/>
                    <a:gd name="T15" fmla="*/ 39 h 80"/>
                    <a:gd name="T16" fmla="*/ 3 w 77"/>
                    <a:gd name="T17" fmla="*/ 26 h 80"/>
                    <a:gd name="T18" fmla="*/ 9 w 77"/>
                    <a:gd name="T19" fmla="*/ 13 h 80"/>
                    <a:gd name="T20" fmla="*/ 9 w 77"/>
                    <a:gd name="T21" fmla="*/ 13 h 80"/>
                    <a:gd name="T22" fmla="*/ 22 w 77"/>
                    <a:gd name="T23" fmla="*/ 4 h 80"/>
                    <a:gd name="T24" fmla="*/ 38 w 77"/>
                    <a:gd name="T25" fmla="*/ 0 h 80"/>
                    <a:gd name="T26" fmla="*/ 38 w 77"/>
                    <a:gd name="T27" fmla="*/ 0 h 80"/>
                    <a:gd name="T28" fmla="*/ 54 w 77"/>
                    <a:gd name="T29" fmla="*/ 4 h 80"/>
                    <a:gd name="T30" fmla="*/ 67 w 77"/>
                    <a:gd name="T31" fmla="*/ 13 h 80"/>
                    <a:gd name="T32" fmla="*/ 67 w 77"/>
                    <a:gd name="T33" fmla="*/ 13 h 80"/>
                    <a:gd name="T34" fmla="*/ 74 w 77"/>
                    <a:gd name="T35" fmla="*/ 26 h 80"/>
                    <a:gd name="T36" fmla="*/ 77 w 77"/>
                    <a:gd name="T37" fmla="*/ 39 h 80"/>
                    <a:gd name="T38" fmla="*/ 77 w 77"/>
                    <a:gd name="T39" fmla="*/ 39 h 80"/>
                    <a:gd name="T40" fmla="*/ 74 w 77"/>
                    <a:gd name="T41" fmla="*/ 55 h 80"/>
                    <a:gd name="T42" fmla="*/ 67 w 77"/>
                    <a:gd name="T43" fmla="*/ 68 h 80"/>
                    <a:gd name="T44" fmla="*/ 67 w 77"/>
                    <a:gd name="T45" fmla="*/ 68 h 80"/>
                    <a:gd name="T46" fmla="*/ 54 w 77"/>
                    <a:gd name="T47" fmla="*/ 77 h 80"/>
                    <a:gd name="T48" fmla="*/ 38 w 77"/>
                    <a:gd name="T49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7" h="80">
                      <a:moveTo>
                        <a:pt x="38" y="80"/>
                      </a:moveTo>
                      <a:lnTo>
                        <a:pt x="38" y="80"/>
                      </a:lnTo>
                      <a:lnTo>
                        <a:pt x="22" y="77"/>
                      </a:lnTo>
                      <a:lnTo>
                        <a:pt x="9" y="68"/>
                      </a:lnTo>
                      <a:lnTo>
                        <a:pt x="9" y="68"/>
                      </a:lnTo>
                      <a:lnTo>
                        <a:pt x="3" y="55"/>
                      </a:lnTo>
                      <a:lnTo>
                        <a:pt x="0" y="39"/>
                      </a:lnTo>
                      <a:lnTo>
                        <a:pt x="0" y="39"/>
                      </a:lnTo>
                      <a:lnTo>
                        <a:pt x="3" y="26"/>
                      </a:lnTo>
                      <a:lnTo>
                        <a:pt x="9" y="13"/>
                      </a:lnTo>
                      <a:lnTo>
                        <a:pt x="9" y="13"/>
                      </a:lnTo>
                      <a:lnTo>
                        <a:pt x="22" y="4"/>
                      </a:lnTo>
                      <a:lnTo>
                        <a:pt x="38" y="0"/>
                      </a:lnTo>
                      <a:lnTo>
                        <a:pt x="38" y="0"/>
                      </a:lnTo>
                      <a:lnTo>
                        <a:pt x="54" y="4"/>
                      </a:lnTo>
                      <a:lnTo>
                        <a:pt x="67" y="13"/>
                      </a:lnTo>
                      <a:lnTo>
                        <a:pt x="67" y="13"/>
                      </a:lnTo>
                      <a:lnTo>
                        <a:pt x="74" y="26"/>
                      </a:lnTo>
                      <a:lnTo>
                        <a:pt x="77" y="39"/>
                      </a:lnTo>
                      <a:lnTo>
                        <a:pt x="77" y="39"/>
                      </a:lnTo>
                      <a:lnTo>
                        <a:pt x="74" y="55"/>
                      </a:lnTo>
                      <a:lnTo>
                        <a:pt x="67" y="68"/>
                      </a:lnTo>
                      <a:lnTo>
                        <a:pt x="67" y="68"/>
                      </a:lnTo>
                      <a:lnTo>
                        <a:pt x="54" y="77"/>
                      </a:lnTo>
                      <a:lnTo>
                        <a:pt x="38" y="8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700"/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0C59655E-1D58-3B61-E820-329A5F1EC044}"/>
                  </a:ext>
                </a:extLst>
              </p:cNvPr>
              <p:cNvGrpSpPr/>
              <p:nvPr/>
            </p:nvGrpSpPr>
            <p:grpSpPr>
              <a:xfrm>
                <a:off x="10429875" y="8636000"/>
                <a:ext cx="1252538" cy="1227138"/>
                <a:chOff x="10429875" y="8636000"/>
                <a:chExt cx="1252538" cy="1227138"/>
              </a:xfrm>
            </p:grpSpPr>
            <p:sp>
              <p:nvSpPr>
                <p:cNvPr id="43" name="Freeform 37">
                  <a:extLst>
                    <a:ext uri="{FF2B5EF4-FFF2-40B4-BE49-F238E27FC236}">
                      <a16:creationId xmlns:a16="http://schemas.microsoft.com/office/drawing/2014/main" id="{B76A7505-9DF1-EE6F-BD87-48D8301777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9875" y="8636000"/>
                  <a:ext cx="1227138" cy="1227138"/>
                </a:xfrm>
                <a:custGeom>
                  <a:avLst/>
                  <a:gdLst>
                    <a:gd name="T0" fmla="*/ 754 w 773"/>
                    <a:gd name="T1" fmla="*/ 773 h 773"/>
                    <a:gd name="T2" fmla="*/ 19 w 773"/>
                    <a:gd name="T3" fmla="*/ 773 h 773"/>
                    <a:gd name="T4" fmla="*/ 19 w 773"/>
                    <a:gd name="T5" fmla="*/ 773 h 773"/>
                    <a:gd name="T6" fmla="*/ 10 w 773"/>
                    <a:gd name="T7" fmla="*/ 773 h 773"/>
                    <a:gd name="T8" fmla="*/ 7 w 773"/>
                    <a:gd name="T9" fmla="*/ 770 h 773"/>
                    <a:gd name="T10" fmla="*/ 3 w 773"/>
                    <a:gd name="T11" fmla="*/ 763 h 773"/>
                    <a:gd name="T12" fmla="*/ 0 w 773"/>
                    <a:gd name="T13" fmla="*/ 757 h 773"/>
                    <a:gd name="T14" fmla="*/ 0 w 773"/>
                    <a:gd name="T15" fmla="*/ 19 h 773"/>
                    <a:gd name="T16" fmla="*/ 0 w 773"/>
                    <a:gd name="T17" fmla="*/ 19 h 773"/>
                    <a:gd name="T18" fmla="*/ 3 w 773"/>
                    <a:gd name="T19" fmla="*/ 13 h 773"/>
                    <a:gd name="T20" fmla="*/ 7 w 773"/>
                    <a:gd name="T21" fmla="*/ 6 h 773"/>
                    <a:gd name="T22" fmla="*/ 10 w 773"/>
                    <a:gd name="T23" fmla="*/ 3 h 773"/>
                    <a:gd name="T24" fmla="*/ 19 w 773"/>
                    <a:gd name="T25" fmla="*/ 0 h 773"/>
                    <a:gd name="T26" fmla="*/ 19 w 773"/>
                    <a:gd name="T27" fmla="*/ 0 h 773"/>
                    <a:gd name="T28" fmla="*/ 26 w 773"/>
                    <a:gd name="T29" fmla="*/ 3 h 773"/>
                    <a:gd name="T30" fmla="*/ 29 w 773"/>
                    <a:gd name="T31" fmla="*/ 6 h 773"/>
                    <a:gd name="T32" fmla="*/ 35 w 773"/>
                    <a:gd name="T33" fmla="*/ 13 h 773"/>
                    <a:gd name="T34" fmla="*/ 35 w 773"/>
                    <a:gd name="T35" fmla="*/ 19 h 773"/>
                    <a:gd name="T36" fmla="*/ 35 w 773"/>
                    <a:gd name="T37" fmla="*/ 738 h 773"/>
                    <a:gd name="T38" fmla="*/ 754 w 773"/>
                    <a:gd name="T39" fmla="*/ 738 h 773"/>
                    <a:gd name="T40" fmla="*/ 754 w 773"/>
                    <a:gd name="T41" fmla="*/ 738 h 773"/>
                    <a:gd name="T42" fmla="*/ 764 w 773"/>
                    <a:gd name="T43" fmla="*/ 741 h 773"/>
                    <a:gd name="T44" fmla="*/ 767 w 773"/>
                    <a:gd name="T45" fmla="*/ 744 h 773"/>
                    <a:gd name="T46" fmla="*/ 770 w 773"/>
                    <a:gd name="T47" fmla="*/ 750 h 773"/>
                    <a:gd name="T48" fmla="*/ 773 w 773"/>
                    <a:gd name="T49" fmla="*/ 757 h 773"/>
                    <a:gd name="T50" fmla="*/ 773 w 773"/>
                    <a:gd name="T51" fmla="*/ 757 h 773"/>
                    <a:gd name="T52" fmla="*/ 770 w 773"/>
                    <a:gd name="T53" fmla="*/ 763 h 773"/>
                    <a:gd name="T54" fmla="*/ 767 w 773"/>
                    <a:gd name="T55" fmla="*/ 770 h 773"/>
                    <a:gd name="T56" fmla="*/ 764 w 773"/>
                    <a:gd name="T57" fmla="*/ 773 h 773"/>
                    <a:gd name="T58" fmla="*/ 754 w 773"/>
                    <a:gd name="T59" fmla="*/ 773 h 7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773" h="773">
                      <a:moveTo>
                        <a:pt x="754" y="773"/>
                      </a:moveTo>
                      <a:lnTo>
                        <a:pt x="19" y="773"/>
                      </a:lnTo>
                      <a:lnTo>
                        <a:pt x="19" y="773"/>
                      </a:lnTo>
                      <a:lnTo>
                        <a:pt x="10" y="773"/>
                      </a:lnTo>
                      <a:lnTo>
                        <a:pt x="7" y="770"/>
                      </a:lnTo>
                      <a:lnTo>
                        <a:pt x="3" y="763"/>
                      </a:lnTo>
                      <a:lnTo>
                        <a:pt x="0" y="757"/>
                      </a:lnTo>
                      <a:lnTo>
                        <a:pt x="0" y="19"/>
                      </a:lnTo>
                      <a:lnTo>
                        <a:pt x="0" y="19"/>
                      </a:lnTo>
                      <a:lnTo>
                        <a:pt x="3" y="13"/>
                      </a:lnTo>
                      <a:lnTo>
                        <a:pt x="7" y="6"/>
                      </a:lnTo>
                      <a:lnTo>
                        <a:pt x="10" y="3"/>
                      </a:lnTo>
                      <a:lnTo>
                        <a:pt x="19" y="0"/>
                      </a:lnTo>
                      <a:lnTo>
                        <a:pt x="19" y="0"/>
                      </a:lnTo>
                      <a:lnTo>
                        <a:pt x="26" y="3"/>
                      </a:lnTo>
                      <a:lnTo>
                        <a:pt x="29" y="6"/>
                      </a:lnTo>
                      <a:lnTo>
                        <a:pt x="35" y="13"/>
                      </a:lnTo>
                      <a:lnTo>
                        <a:pt x="35" y="19"/>
                      </a:lnTo>
                      <a:lnTo>
                        <a:pt x="35" y="738"/>
                      </a:lnTo>
                      <a:lnTo>
                        <a:pt x="754" y="738"/>
                      </a:lnTo>
                      <a:lnTo>
                        <a:pt x="754" y="738"/>
                      </a:lnTo>
                      <a:lnTo>
                        <a:pt x="764" y="741"/>
                      </a:lnTo>
                      <a:lnTo>
                        <a:pt x="767" y="744"/>
                      </a:lnTo>
                      <a:lnTo>
                        <a:pt x="770" y="750"/>
                      </a:lnTo>
                      <a:lnTo>
                        <a:pt x="773" y="757"/>
                      </a:lnTo>
                      <a:lnTo>
                        <a:pt x="773" y="757"/>
                      </a:lnTo>
                      <a:lnTo>
                        <a:pt x="770" y="763"/>
                      </a:lnTo>
                      <a:lnTo>
                        <a:pt x="767" y="770"/>
                      </a:lnTo>
                      <a:lnTo>
                        <a:pt x="764" y="773"/>
                      </a:lnTo>
                      <a:lnTo>
                        <a:pt x="754" y="77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700"/>
                </a:p>
              </p:txBody>
            </p:sp>
            <p:sp>
              <p:nvSpPr>
                <p:cNvPr id="46" name="Freeform 40">
                  <a:extLst>
                    <a:ext uri="{FF2B5EF4-FFF2-40B4-BE49-F238E27FC236}">
                      <a16:creationId xmlns:a16="http://schemas.microsoft.com/office/drawing/2014/main" id="{9DEF1FC4-8C9B-CCDE-8878-1E83358733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7775" y="8640763"/>
                  <a:ext cx="274638" cy="280988"/>
                </a:xfrm>
                <a:custGeom>
                  <a:avLst/>
                  <a:gdLst>
                    <a:gd name="T0" fmla="*/ 173 w 173"/>
                    <a:gd name="T1" fmla="*/ 13 h 177"/>
                    <a:gd name="T2" fmla="*/ 112 w 173"/>
                    <a:gd name="T3" fmla="*/ 170 h 177"/>
                    <a:gd name="T4" fmla="*/ 112 w 173"/>
                    <a:gd name="T5" fmla="*/ 170 h 177"/>
                    <a:gd name="T6" fmla="*/ 109 w 173"/>
                    <a:gd name="T7" fmla="*/ 177 h 177"/>
                    <a:gd name="T8" fmla="*/ 103 w 173"/>
                    <a:gd name="T9" fmla="*/ 177 h 177"/>
                    <a:gd name="T10" fmla="*/ 96 w 173"/>
                    <a:gd name="T11" fmla="*/ 177 h 177"/>
                    <a:gd name="T12" fmla="*/ 93 w 173"/>
                    <a:gd name="T13" fmla="*/ 170 h 177"/>
                    <a:gd name="T14" fmla="*/ 74 w 173"/>
                    <a:gd name="T15" fmla="*/ 112 h 177"/>
                    <a:gd name="T16" fmla="*/ 74 w 173"/>
                    <a:gd name="T17" fmla="*/ 112 h 177"/>
                    <a:gd name="T18" fmla="*/ 74 w 173"/>
                    <a:gd name="T19" fmla="*/ 106 h 177"/>
                    <a:gd name="T20" fmla="*/ 67 w 173"/>
                    <a:gd name="T21" fmla="*/ 106 h 177"/>
                    <a:gd name="T22" fmla="*/ 6 w 173"/>
                    <a:gd name="T23" fmla="*/ 90 h 177"/>
                    <a:gd name="T24" fmla="*/ 6 w 173"/>
                    <a:gd name="T25" fmla="*/ 90 h 177"/>
                    <a:gd name="T26" fmla="*/ 3 w 173"/>
                    <a:gd name="T27" fmla="*/ 87 h 177"/>
                    <a:gd name="T28" fmla="*/ 0 w 173"/>
                    <a:gd name="T29" fmla="*/ 84 h 177"/>
                    <a:gd name="T30" fmla="*/ 0 w 173"/>
                    <a:gd name="T31" fmla="*/ 77 h 177"/>
                    <a:gd name="T32" fmla="*/ 6 w 173"/>
                    <a:gd name="T33" fmla="*/ 71 h 177"/>
                    <a:gd name="T34" fmla="*/ 157 w 173"/>
                    <a:gd name="T35" fmla="*/ 0 h 177"/>
                    <a:gd name="T36" fmla="*/ 157 w 173"/>
                    <a:gd name="T37" fmla="*/ 0 h 177"/>
                    <a:gd name="T38" fmla="*/ 164 w 173"/>
                    <a:gd name="T39" fmla="*/ 0 h 177"/>
                    <a:gd name="T40" fmla="*/ 170 w 173"/>
                    <a:gd name="T41" fmla="*/ 0 h 177"/>
                    <a:gd name="T42" fmla="*/ 173 w 173"/>
                    <a:gd name="T43" fmla="*/ 7 h 177"/>
                    <a:gd name="T44" fmla="*/ 173 w 173"/>
                    <a:gd name="T45" fmla="*/ 13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73" h="177">
                      <a:moveTo>
                        <a:pt x="173" y="13"/>
                      </a:moveTo>
                      <a:lnTo>
                        <a:pt x="112" y="170"/>
                      </a:lnTo>
                      <a:lnTo>
                        <a:pt x="112" y="170"/>
                      </a:lnTo>
                      <a:lnTo>
                        <a:pt x="109" y="177"/>
                      </a:lnTo>
                      <a:lnTo>
                        <a:pt x="103" y="177"/>
                      </a:lnTo>
                      <a:lnTo>
                        <a:pt x="96" y="177"/>
                      </a:lnTo>
                      <a:lnTo>
                        <a:pt x="93" y="170"/>
                      </a:lnTo>
                      <a:lnTo>
                        <a:pt x="74" y="112"/>
                      </a:lnTo>
                      <a:lnTo>
                        <a:pt x="74" y="112"/>
                      </a:lnTo>
                      <a:lnTo>
                        <a:pt x="74" y="106"/>
                      </a:lnTo>
                      <a:lnTo>
                        <a:pt x="67" y="106"/>
                      </a:lnTo>
                      <a:lnTo>
                        <a:pt x="6" y="90"/>
                      </a:lnTo>
                      <a:lnTo>
                        <a:pt x="6" y="90"/>
                      </a:lnTo>
                      <a:lnTo>
                        <a:pt x="3" y="87"/>
                      </a:lnTo>
                      <a:lnTo>
                        <a:pt x="0" y="84"/>
                      </a:lnTo>
                      <a:lnTo>
                        <a:pt x="0" y="77"/>
                      </a:lnTo>
                      <a:lnTo>
                        <a:pt x="6" y="71"/>
                      </a:lnTo>
                      <a:lnTo>
                        <a:pt x="157" y="0"/>
                      </a:lnTo>
                      <a:lnTo>
                        <a:pt x="157" y="0"/>
                      </a:lnTo>
                      <a:lnTo>
                        <a:pt x="164" y="0"/>
                      </a:lnTo>
                      <a:lnTo>
                        <a:pt x="170" y="0"/>
                      </a:lnTo>
                      <a:lnTo>
                        <a:pt x="173" y="7"/>
                      </a:lnTo>
                      <a:lnTo>
                        <a:pt x="173" y="1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700"/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D86B574B-8CA7-9AC6-A907-C553A716FDEC}"/>
                  </a:ext>
                </a:extLst>
              </p:cNvPr>
              <p:cNvGrpSpPr/>
              <p:nvPr/>
            </p:nvGrpSpPr>
            <p:grpSpPr>
              <a:xfrm>
                <a:off x="23109238" y="8783638"/>
                <a:ext cx="1079500" cy="936625"/>
                <a:chOff x="23109238" y="8783638"/>
                <a:chExt cx="1079500" cy="936625"/>
              </a:xfrm>
            </p:grpSpPr>
            <p:sp>
              <p:nvSpPr>
                <p:cNvPr id="53" name="Freeform 46">
                  <a:extLst>
                    <a:ext uri="{FF2B5EF4-FFF2-40B4-BE49-F238E27FC236}">
                      <a16:creationId xmlns:a16="http://schemas.microsoft.com/office/drawing/2014/main" id="{B2AF8553-FEAD-A3AD-FCD1-5EF6828713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09238" y="8783638"/>
                  <a:ext cx="1079500" cy="936625"/>
                </a:xfrm>
                <a:custGeom>
                  <a:avLst/>
                  <a:gdLst>
                    <a:gd name="T0" fmla="*/ 676 w 680"/>
                    <a:gd name="T1" fmla="*/ 119 h 590"/>
                    <a:gd name="T2" fmla="*/ 670 w 680"/>
                    <a:gd name="T3" fmla="*/ 67 h 590"/>
                    <a:gd name="T4" fmla="*/ 651 w 680"/>
                    <a:gd name="T5" fmla="*/ 19 h 590"/>
                    <a:gd name="T6" fmla="*/ 638 w 680"/>
                    <a:gd name="T7" fmla="*/ 3 h 590"/>
                    <a:gd name="T8" fmla="*/ 625 w 680"/>
                    <a:gd name="T9" fmla="*/ 0 h 590"/>
                    <a:gd name="T10" fmla="*/ 606 w 680"/>
                    <a:gd name="T11" fmla="*/ 0 h 590"/>
                    <a:gd name="T12" fmla="*/ 593 w 680"/>
                    <a:gd name="T13" fmla="*/ 10 h 590"/>
                    <a:gd name="T14" fmla="*/ 583 w 680"/>
                    <a:gd name="T15" fmla="*/ 16 h 590"/>
                    <a:gd name="T16" fmla="*/ 571 w 680"/>
                    <a:gd name="T17" fmla="*/ 29 h 590"/>
                    <a:gd name="T18" fmla="*/ 561 w 680"/>
                    <a:gd name="T19" fmla="*/ 42 h 590"/>
                    <a:gd name="T20" fmla="*/ 542 w 680"/>
                    <a:gd name="T21" fmla="*/ 55 h 590"/>
                    <a:gd name="T22" fmla="*/ 516 w 680"/>
                    <a:gd name="T23" fmla="*/ 64 h 590"/>
                    <a:gd name="T24" fmla="*/ 455 w 680"/>
                    <a:gd name="T25" fmla="*/ 74 h 590"/>
                    <a:gd name="T26" fmla="*/ 388 w 680"/>
                    <a:gd name="T27" fmla="*/ 77 h 590"/>
                    <a:gd name="T28" fmla="*/ 320 w 680"/>
                    <a:gd name="T29" fmla="*/ 80 h 590"/>
                    <a:gd name="T30" fmla="*/ 288 w 680"/>
                    <a:gd name="T31" fmla="*/ 83 h 590"/>
                    <a:gd name="T32" fmla="*/ 263 w 680"/>
                    <a:gd name="T33" fmla="*/ 90 h 590"/>
                    <a:gd name="T34" fmla="*/ 186 w 680"/>
                    <a:gd name="T35" fmla="*/ 131 h 590"/>
                    <a:gd name="T36" fmla="*/ 150 w 680"/>
                    <a:gd name="T37" fmla="*/ 157 h 590"/>
                    <a:gd name="T38" fmla="*/ 122 w 680"/>
                    <a:gd name="T39" fmla="*/ 189 h 590"/>
                    <a:gd name="T40" fmla="*/ 96 w 680"/>
                    <a:gd name="T41" fmla="*/ 224 h 590"/>
                    <a:gd name="T42" fmla="*/ 77 w 680"/>
                    <a:gd name="T43" fmla="*/ 266 h 590"/>
                    <a:gd name="T44" fmla="*/ 67 w 680"/>
                    <a:gd name="T45" fmla="*/ 289 h 590"/>
                    <a:gd name="T46" fmla="*/ 61 w 680"/>
                    <a:gd name="T47" fmla="*/ 334 h 590"/>
                    <a:gd name="T48" fmla="*/ 61 w 680"/>
                    <a:gd name="T49" fmla="*/ 359 h 590"/>
                    <a:gd name="T50" fmla="*/ 64 w 680"/>
                    <a:gd name="T51" fmla="*/ 401 h 590"/>
                    <a:gd name="T52" fmla="*/ 70 w 680"/>
                    <a:gd name="T53" fmla="*/ 420 h 590"/>
                    <a:gd name="T54" fmla="*/ 73 w 680"/>
                    <a:gd name="T55" fmla="*/ 436 h 590"/>
                    <a:gd name="T56" fmla="*/ 64 w 680"/>
                    <a:gd name="T57" fmla="*/ 455 h 590"/>
                    <a:gd name="T58" fmla="*/ 35 w 680"/>
                    <a:gd name="T59" fmla="*/ 481 h 590"/>
                    <a:gd name="T60" fmla="*/ 22 w 680"/>
                    <a:gd name="T61" fmla="*/ 494 h 590"/>
                    <a:gd name="T62" fmla="*/ 9 w 680"/>
                    <a:gd name="T63" fmla="*/ 507 h 590"/>
                    <a:gd name="T64" fmla="*/ 0 w 680"/>
                    <a:gd name="T65" fmla="*/ 539 h 590"/>
                    <a:gd name="T66" fmla="*/ 0 w 680"/>
                    <a:gd name="T67" fmla="*/ 545 h 590"/>
                    <a:gd name="T68" fmla="*/ 0 w 680"/>
                    <a:gd name="T69" fmla="*/ 548 h 590"/>
                    <a:gd name="T70" fmla="*/ 3 w 680"/>
                    <a:gd name="T71" fmla="*/ 552 h 590"/>
                    <a:gd name="T72" fmla="*/ 6 w 680"/>
                    <a:gd name="T73" fmla="*/ 555 h 590"/>
                    <a:gd name="T74" fmla="*/ 12 w 680"/>
                    <a:gd name="T75" fmla="*/ 571 h 590"/>
                    <a:gd name="T76" fmla="*/ 22 w 680"/>
                    <a:gd name="T77" fmla="*/ 580 h 590"/>
                    <a:gd name="T78" fmla="*/ 48 w 680"/>
                    <a:gd name="T79" fmla="*/ 590 h 590"/>
                    <a:gd name="T80" fmla="*/ 57 w 680"/>
                    <a:gd name="T81" fmla="*/ 584 h 590"/>
                    <a:gd name="T82" fmla="*/ 70 w 680"/>
                    <a:gd name="T83" fmla="*/ 574 h 590"/>
                    <a:gd name="T84" fmla="*/ 89 w 680"/>
                    <a:gd name="T85" fmla="*/ 545 h 590"/>
                    <a:gd name="T86" fmla="*/ 105 w 680"/>
                    <a:gd name="T87" fmla="*/ 516 h 590"/>
                    <a:gd name="T88" fmla="*/ 115 w 680"/>
                    <a:gd name="T89" fmla="*/ 507 h 590"/>
                    <a:gd name="T90" fmla="*/ 122 w 680"/>
                    <a:gd name="T91" fmla="*/ 504 h 590"/>
                    <a:gd name="T92" fmla="*/ 157 w 680"/>
                    <a:gd name="T93" fmla="*/ 520 h 590"/>
                    <a:gd name="T94" fmla="*/ 192 w 680"/>
                    <a:gd name="T95" fmla="*/ 536 h 590"/>
                    <a:gd name="T96" fmla="*/ 218 w 680"/>
                    <a:gd name="T97" fmla="*/ 545 h 590"/>
                    <a:gd name="T98" fmla="*/ 272 w 680"/>
                    <a:gd name="T99" fmla="*/ 555 h 590"/>
                    <a:gd name="T100" fmla="*/ 301 w 680"/>
                    <a:gd name="T101" fmla="*/ 555 h 590"/>
                    <a:gd name="T102" fmla="*/ 385 w 680"/>
                    <a:gd name="T103" fmla="*/ 545 h 590"/>
                    <a:gd name="T104" fmla="*/ 468 w 680"/>
                    <a:gd name="T105" fmla="*/ 510 h 590"/>
                    <a:gd name="T106" fmla="*/ 506 w 680"/>
                    <a:gd name="T107" fmla="*/ 487 h 590"/>
                    <a:gd name="T108" fmla="*/ 574 w 680"/>
                    <a:gd name="T109" fmla="*/ 430 h 590"/>
                    <a:gd name="T110" fmla="*/ 603 w 680"/>
                    <a:gd name="T111" fmla="*/ 398 h 590"/>
                    <a:gd name="T112" fmla="*/ 648 w 680"/>
                    <a:gd name="T113" fmla="*/ 324 h 590"/>
                    <a:gd name="T114" fmla="*/ 673 w 680"/>
                    <a:gd name="T115" fmla="*/ 237 h 590"/>
                    <a:gd name="T116" fmla="*/ 680 w 680"/>
                    <a:gd name="T117" fmla="*/ 199 h 590"/>
                    <a:gd name="T118" fmla="*/ 680 w 680"/>
                    <a:gd name="T119" fmla="*/ 157 h 5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80" h="590">
                      <a:moveTo>
                        <a:pt x="676" y="119"/>
                      </a:moveTo>
                      <a:lnTo>
                        <a:pt x="676" y="119"/>
                      </a:lnTo>
                      <a:lnTo>
                        <a:pt x="670" y="67"/>
                      </a:lnTo>
                      <a:lnTo>
                        <a:pt x="670" y="67"/>
                      </a:lnTo>
                      <a:lnTo>
                        <a:pt x="660" y="42"/>
                      </a:lnTo>
                      <a:lnTo>
                        <a:pt x="651" y="19"/>
                      </a:lnTo>
                      <a:lnTo>
                        <a:pt x="651" y="19"/>
                      </a:lnTo>
                      <a:lnTo>
                        <a:pt x="638" y="3"/>
                      </a:lnTo>
                      <a:lnTo>
                        <a:pt x="631" y="0"/>
                      </a:lnTo>
                      <a:lnTo>
                        <a:pt x="625" y="0"/>
                      </a:lnTo>
                      <a:lnTo>
                        <a:pt x="625" y="0"/>
                      </a:lnTo>
                      <a:lnTo>
                        <a:pt x="606" y="0"/>
                      </a:lnTo>
                      <a:lnTo>
                        <a:pt x="606" y="0"/>
                      </a:lnTo>
                      <a:lnTo>
                        <a:pt x="593" y="10"/>
                      </a:lnTo>
                      <a:lnTo>
                        <a:pt x="593" y="10"/>
                      </a:lnTo>
                      <a:lnTo>
                        <a:pt x="583" y="16"/>
                      </a:lnTo>
                      <a:lnTo>
                        <a:pt x="583" y="16"/>
                      </a:lnTo>
                      <a:lnTo>
                        <a:pt x="571" y="29"/>
                      </a:lnTo>
                      <a:lnTo>
                        <a:pt x="571" y="29"/>
                      </a:lnTo>
                      <a:lnTo>
                        <a:pt x="561" y="42"/>
                      </a:lnTo>
                      <a:lnTo>
                        <a:pt x="561" y="42"/>
                      </a:lnTo>
                      <a:lnTo>
                        <a:pt x="542" y="55"/>
                      </a:lnTo>
                      <a:lnTo>
                        <a:pt x="516" y="64"/>
                      </a:lnTo>
                      <a:lnTo>
                        <a:pt x="516" y="64"/>
                      </a:lnTo>
                      <a:lnTo>
                        <a:pt x="487" y="71"/>
                      </a:lnTo>
                      <a:lnTo>
                        <a:pt x="455" y="74"/>
                      </a:lnTo>
                      <a:lnTo>
                        <a:pt x="455" y="74"/>
                      </a:lnTo>
                      <a:lnTo>
                        <a:pt x="388" y="77"/>
                      </a:lnTo>
                      <a:lnTo>
                        <a:pt x="388" y="77"/>
                      </a:lnTo>
                      <a:lnTo>
                        <a:pt x="320" y="80"/>
                      </a:lnTo>
                      <a:lnTo>
                        <a:pt x="320" y="80"/>
                      </a:lnTo>
                      <a:lnTo>
                        <a:pt x="288" y="83"/>
                      </a:lnTo>
                      <a:lnTo>
                        <a:pt x="263" y="90"/>
                      </a:lnTo>
                      <a:lnTo>
                        <a:pt x="263" y="90"/>
                      </a:lnTo>
                      <a:lnTo>
                        <a:pt x="224" y="109"/>
                      </a:lnTo>
                      <a:lnTo>
                        <a:pt x="186" y="131"/>
                      </a:lnTo>
                      <a:lnTo>
                        <a:pt x="186" y="131"/>
                      </a:lnTo>
                      <a:lnTo>
                        <a:pt x="150" y="157"/>
                      </a:lnTo>
                      <a:lnTo>
                        <a:pt x="122" y="189"/>
                      </a:lnTo>
                      <a:lnTo>
                        <a:pt x="122" y="189"/>
                      </a:lnTo>
                      <a:lnTo>
                        <a:pt x="109" y="205"/>
                      </a:lnTo>
                      <a:lnTo>
                        <a:pt x="96" y="224"/>
                      </a:lnTo>
                      <a:lnTo>
                        <a:pt x="86" y="244"/>
                      </a:lnTo>
                      <a:lnTo>
                        <a:pt x="77" y="266"/>
                      </a:lnTo>
                      <a:lnTo>
                        <a:pt x="77" y="266"/>
                      </a:lnTo>
                      <a:lnTo>
                        <a:pt x="67" y="289"/>
                      </a:lnTo>
                      <a:lnTo>
                        <a:pt x="64" y="311"/>
                      </a:lnTo>
                      <a:lnTo>
                        <a:pt x="61" y="334"/>
                      </a:lnTo>
                      <a:lnTo>
                        <a:pt x="61" y="359"/>
                      </a:lnTo>
                      <a:lnTo>
                        <a:pt x="61" y="359"/>
                      </a:lnTo>
                      <a:lnTo>
                        <a:pt x="64" y="401"/>
                      </a:lnTo>
                      <a:lnTo>
                        <a:pt x="64" y="401"/>
                      </a:lnTo>
                      <a:lnTo>
                        <a:pt x="70" y="420"/>
                      </a:lnTo>
                      <a:lnTo>
                        <a:pt x="70" y="420"/>
                      </a:lnTo>
                      <a:lnTo>
                        <a:pt x="73" y="436"/>
                      </a:lnTo>
                      <a:lnTo>
                        <a:pt x="73" y="436"/>
                      </a:lnTo>
                      <a:lnTo>
                        <a:pt x="70" y="446"/>
                      </a:lnTo>
                      <a:lnTo>
                        <a:pt x="64" y="455"/>
                      </a:lnTo>
                      <a:lnTo>
                        <a:pt x="64" y="455"/>
                      </a:lnTo>
                      <a:lnTo>
                        <a:pt x="35" y="481"/>
                      </a:lnTo>
                      <a:lnTo>
                        <a:pt x="35" y="481"/>
                      </a:lnTo>
                      <a:lnTo>
                        <a:pt x="22" y="494"/>
                      </a:lnTo>
                      <a:lnTo>
                        <a:pt x="9" y="507"/>
                      </a:lnTo>
                      <a:lnTo>
                        <a:pt x="9" y="507"/>
                      </a:lnTo>
                      <a:lnTo>
                        <a:pt x="3" y="523"/>
                      </a:lnTo>
                      <a:lnTo>
                        <a:pt x="0" y="539"/>
                      </a:lnTo>
                      <a:lnTo>
                        <a:pt x="0" y="539"/>
                      </a:lnTo>
                      <a:lnTo>
                        <a:pt x="0" y="545"/>
                      </a:lnTo>
                      <a:lnTo>
                        <a:pt x="0" y="545"/>
                      </a:lnTo>
                      <a:lnTo>
                        <a:pt x="0" y="548"/>
                      </a:lnTo>
                      <a:lnTo>
                        <a:pt x="0" y="548"/>
                      </a:lnTo>
                      <a:lnTo>
                        <a:pt x="3" y="552"/>
                      </a:lnTo>
                      <a:lnTo>
                        <a:pt x="3" y="552"/>
                      </a:lnTo>
                      <a:lnTo>
                        <a:pt x="6" y="555"/>
                      </a:lnTo>
                      <a:lnTo>
                        <a:pt x="6" y="555"/>
                      </a:lnTo>
                      <a:lnTo>
                        <a:pt x="12" y="571"/>
                      </a:lnTo>
                      <a:lnTo>
                        <a:pt x="22" y="580"/>
                      </a:lnTo>
                      <a:lnTo>
                        <a:pt x="22" y="580"/>
                      </a:lnTo>
                      <a:lnTo>
                        <a:pt x="32" y="587"/>
                      </a:lnTo>
                      <a:lnTo>
                        <a:pt x="48" y="590"/>
                      </a:lnTo>
                      <a:lnTo>
                        <a:pt x="48" y="590"/>
                      </a:lnTo>
                      <a:lnTo>
                        <a:pt x="57" y="584"/>
                      </a:lnTo>
                      <a:lnTo>
                        <a:pt x="70" y="574"/>
                      </a:lnTo>
                      <a:lnTo>
                        <a:pt x="70" y="574"/>
                      </a:lnTo>
                      <a:lnTo>
                        <a:pt x="80" y="561"/>
                      </a:lnTo>
                      <a:lnTo>
                        <a:pt x="89" y="545"/>
                      </a:lnTo>
                      <a:lnTo>
                        <a:pt x="89" y="545"/>
                      </a:lnTo>
                      <a:lnTo>
                        <a:pt x="105" y="516"/>
                      </a:lnTo>
                      <a:lnTo>
                        <a:pt x="105" y="516"/>
                      </a:lnTo>
                      <a:lnTo>
                        <a:pt x="115" y="507"/>
                      </a:lnTo>
                      <a:lnTo>
                        <a:pt x="122" y="504"/>
                      </a:lnTo>
                      <a:lnTo>
                        <a:pt x="122" y="504"/>
                      </a:lnTo>
                      <a:lnTo>
                        <a:pt x="134" y="507"/>
                      </a:lnTo>
                      <a:lnTo>
                        <a:pt x="157" y="520"/>
                      </a:lnTo>
                      <a:lnTo>
                        <a:pt x="157" y="520"/>
                      </a:lnTo>
                      <a:lnTo>
                        <a:pt x="192" y="536"/>
                      </a:lnTo>
                      <a:lnTo>
                        <a:pt x="192" y="536"/>
                      </a:lnTo>
                      <a:lnTo>
                        <a:pt x="218" y="545"/>
                      </a:lnTo>
                      <a:lnTo>
                        <a:pt x="243" y="552"/>
                      </a:lnTo>
                      <a:lnTo>
                        <a:pt x="272" y="555"/>
                      </a:lnTo>
                      <a:lnTo>
                        <a:pt x="301" y="555"/>
                      </a:lnTo>
                      <a:lnTo>
                        <a:pt x="301" y="555"/>
                      </a:lnTo>
                      <a:lnTo>
                        <a:pt x="343" y="552"/>
                      </a:lnTo>
                      <a:lnTo>
                        <a:pt x="385" y="545"/>
                      </a:lnTo>
                      <a:lnTo>
                        <a:pt x="426" y="529"/>
                      </a:lnTo>
                      <a:lnTo>
                        <a:pt x="468" y="510"/>
                      </a:lnTo>
                      <a:lnTo>
                        <a:pt x="468" y="510"/>
                      </a:lnTo>
                      <a:lnTo>
                        <a:pt x="506" y="487"/>
                      </a:lnTo>
                      <a:lnTo>
                        <a:pt x="542" y="459"/>
                      </a:lnTo>
                      <a:lnTo>
                        <a:pt x="574" y="430"/>
                      </a:lnTo>
                      <a:lnTo>
                        <a:pt x="603" y="398"/>
                      </a:lnTo>
                      <a:lnTo>
                        <a:pt x="603" y="398"/>
                      </a:lnTo>
                      <a:lnTo>
                        <a:pt x="628" y="362"/>
                      </a:lnTo>
                      <a:lnTo>
                        <a:pt x="648" y="324"/>
                      </a:lnTo>
                      <a:lnTo>
                        <a:pt x="664" y="282"/>
                      </a:lnTo>
                      <a:lnTo>
                        <a:pt x="673" y="237"/>
                      </a:lnTo>
                      <a:lnTo>
                        <a:pt x="673" y="237"/>
                      </a:lnTo>
                      <a:lnTo>
                        <a:pt x="680" y="199"/>
                      </a:lnTo>
                      <a:lnTo>
                        <a:pt x="680" y="157"/>
                      </a:lnTo>
                      <a:lnTo>
                        <a:pt x="680" y="157"/>
                      </a:lnTo>
                      <a:lnTo>
                        <a:pt x="676" y="119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700"/>
                </a:p>
              </p:txBody>
            </p:sp>
            <p:sp>
              <p:nvSpPr>
                <p:cNvPr id="54" name="Freeform 47">
                  <a:extLst>
                    <a:ext uri="{FF2B5EF4-FFF2-40B4-BE49-F238E27FC236}">
                      <a16:creationId xmlns:a16="http://schemas.microsoft.com/office/drawing/2014/main" id="{31BD4085-001B-C593-2D4A-0292E2950B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337838" y="9124950"/>
                  <a:ext cx="544513" cy="336550"/>
                </a:xfrm>
                <a:custGeom>
                  <a:avLst/>
                  <a:gdLst>
                    <a:gd name="T0" fmla="*/ 317 w 343"/>
                    <a:gd name="T1" fmla="*/ 51 h 212"/>
                    <a:gd name="T2" fmla="*/ 317 w 343"/>
                    <a:gd name="T3" fmla="*/ 51 h 212"/>
                    <a:gd name="T4" fmla="*/ 285 w 343"/>
                    <a:gd name="T5" fmla="*/ 54 h 212"/>
                    <a:gd name="T6" fmla="*/ 253 w 343"/>
                    <a:gd name="T7" fmla="*/ 58 h 212"/>
                    <a:gd name="T8" fmla="*/ 224 w 343"/>
                    <a:gd name="T9" fmla="*/ 64 h 212"/>
                    <a:gd name="T10" fmla="*/ 199 w 343"/>
                    <a:gd name="T11" fmla="*/ 74 h 212"/>
                    <a:gd name="T12" fmla="*/ 199 w 343"/>
                    <a:gd name="T13" fmla="*/ 74 h 212"/>
                    <a:gd name="T14" fmla="*/ 173 w 343"/>
                    <a:gd name="T15" fmla="*/ 86 h 212"/>
                    <a:gd name="T16" fmla="*/ 147 w 343"/>
                    <a:gd name="T17" fmla="*/ 102 h 212"/>
                    <a:gd name="T18" fmla="*/ 122 w 343"/>
                    <a:gd name="T19" fmla="*/ 125 h 212"/>
                    <a:gd name="T20" fmla="*/ 96 w 343"/>
                    <a:gd name="T21" fmla="*/ 147 h 212"/>
                    <a:gd name="T22" fmla="*/ 96 w 343"/>
                    <a:gd name="T23" fmla="*/ 147 h 212"/>
                    <a:gd name="T24" fmla="*/ 71 w 343"/>
                    <a:gd name="T25" fmla="*/ 176 h 212"/>
                    <a:gd name="T26" fmla="*/ 71 w 343"/>
                    <a:gd name="T27" fmla="*/ 176 h 212"/>
                    <a:gd name="T28" fmla="*/ 42 w 343"/>
                    <a:gd name="T29" fmla="*/ 205 h 212"/>
                    <a:gd name="T30" fmla="*/ 42 w 343"/>
                    <a:gd name="T31" fmla="*/ 205 h 212"/>
                    <a:gd name="T32" fmla="*/ 35 w 343"/>
                    <a:gd name="T33" fmla="*/ 212 h 212"/>
                    <a:gd name="T34" fmla="*/ 26 w 343"/>
                    <a:gd name="T35" fmla="*/ 212 h 212"/>
                    <a:gd name="T36" fmla="*/ 26 w 343"/>
                    <a:gd name="T37" fmla="*/ 212 h 212"/>
                    <a:gd name="T38" fmla="*/ 16 w 343"/>
                    <a:gd name="T39" fmla="*/ 212 h 212"/>
                    <a:gd name="T40" fmla="*/ 10 w 343"/>
                    <a:gd name="T41" fmla="*/ 205 h 212"/>
                    <a:gd name="T42" fmla="*/ 10 w 343"/>
                    <a:gd name="T43" fmla="*/ 205 h 212"/>
                    <a:gd name="T44" fmla="*/ 3 w 343"/>
                    <a:gd name="T45" fmla="*/ 196 h 212"/>
                    <a:gd name="T46" fmla="*/ 0 w 343"/>
                    <a:gd name="T47" fmla="*/ 186 h 212"/>
                    <a:gd name="T48" fmla="*/ 0 w 343"/>
                    <a:gd name="T49" fmla="*/ 186 h 212"/>
                    <a:gd name="T50" fmla="*/ 3 w 343"/>
                    <a:gd name="T51" fmla="*/ 176 h 212"/>
                    <a:gd name="T52" fmla="*/ 10 w 343"/>
                    <a:gd name="T53" fmla="*/ 167 h 212"/>
                    <a:gd name="T54" fmla="*/ 10 w 343"/>
                    <a:gd name="T55" fmla="*/ 167 h 212"/>
                    <a:gd name="T56" fmla="*/ 54 w 343"/>
                    <a:gd name="T57" fmla="*/ 115 h 212"/>
                    <a:gd name="T58" fmla="*/ 96 w 343"/>
                    <a:gd name="T59" fmla="*/ 77 h 212"/>
                    <a:gd name="T60" fmla="*/ 96 w 343"/>
                    <a:gd name="T61" fmla="*/ 77 h 212"/>
                    <a:gd name="T62" fmla="*/ 119 w 343"/>
                    <a:gd name="T63" fmla="*/ 58 h 212"/>
                    <a:gd name="T64" fmla="*/ 144 w 343"/>
                    <a:gd name="T65" fmla="*/ 45 h 212"/>
                    <a:gd name="T66" fmla="*/ 170 w 343"/>
                    <a:gd name="T67" fmla="*/ 32 h 212"/>
                    <a:gd name="T68" fmla="*/ 196 w 343"/>
                    <a:gd name="T69" fmla="*/ 19 h 212"/>
                    <a:gd name="T70" fmla="*/ 196 w 343"/>
                    <a:gd name="T71" fmla="*/ 19 h 212"/>
                    <a:gd name="T72" fmla="*/ 224 w 343"/>
                    <a:gd name="T73" fmla="*/ 9 h 212"/>
                    <a:gd name="T74" fmla="*/ 253 w 343"/>
                    <a:gd name="T75" fmla="*/ 3 h 212"/>
                    <a:gd name="T76" fmla="*/ 285 w 343"/>
                    <a:gd name="T77" fmla="*/ 0 h 212"/>
                    <a:gd name="T78" fmla="*/ 317 w 343"/>
                    <a:gd name="T79" fmla="*/ 0 h 212"/>
                    <a:gd name="T80" fmla="*/ 317 w 343"/>
                    <a:gd name="T81" fmla="*/ 0 h 212"/>
                    <a:gd name="T82" fmla="*/ 327 w 343"/>
                    <a:gd name="T83" fmla="*/ 0 h 212"/>
                    <a:gd name="T84" fmla="*/ 334 w 343"/>
                    <a:gd name="T85" fmla="*/ 6 h 212"/>
                    <a:gd name="T86" fmla="*/ 334 w 343"/>
                    <a:gd name="T87" fmla="*/ 6 h 212"/>
                    <a:gd name="T88" fmla="*/ 340 w 343"/>
                    <a:gd name="T89" fmla="*/ 16 h 212"/>
                    <a:gd name="T90" fmla="*/ 343 w 343"/>
                    <a:gd name="T91" fmla="*/ 26 h 212"/>
                    <a:gd name="T92" fmla="*/ 343 w 343"/>
                    <a:gd name="T93" fmla="*/ 26 h 212"/>
                    <a:gd name="T94" fmla="*/ 340 w 343"/>
                    <a:gd name="T95" fmla="*/ 35 h 212"/>
                    <a:gd name="T96" fmla="*/ 334 w 343"/>
                    <a:gd name="T97" fmla="*/ 45 h 212"/>
                    <a:gd name="T98" fmla="*/ 334 w 343"/>
                    <a:gd name="T99" fmla="*/ 45 h 212"/>
                    <a:gd name="T100" fmla="*/ 327 w 343"/>
                    <a:gd name="T101" fmla="*/ 51 h 212"/>
                    <a:gd name="T102" fmla="*/ 317 w 343"/>
                    <a:gd name="T103" fmla="*/ 51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43" h="212">
                      <a:moveTo>
                        <a:pt x="317" y="51"/>
                      </a:moveTo>
                      <a:lnTo>
                        <a:pt x="317" y="51"/>
                      </a:lnTo>
                      <a:lnTo>
                        <a:pt x="285" y="54"/>
                      </a:lnTo>
                      <a:lnTo>
                        <a:pt x="253" y="58"/>
                      </a:lnTo>
                      <a:lnTo>
                        <a:pt x="224" y="64"/>
                      </a:lnTo>
                      <a:lnTo>
                        <a:pt x="199" y="74"/>
                      </a:lnTo>
                      <a:lnTo>
                        <a:pt x="199" y="74"/>
                      </a:lnTo>
                      <a:lnTo>
                        <a:pt x="173" y="86"/>
                      </a:lnTo>
                      <a:lnTo>
                        <a:pt x="147" y="102"/>
                      </a:lnTo>
                      <a:lnTo>
                        <a:pt x="122" y="125"/>
                      </a:lnTo>
                      <a:lnTo>
                        <a:pt x="96" y="147"/>
                      </a:lnTo>
                      <a:lnTo>
                        <a:pt x="96" y="147"/>
                      </a:lnTo>
                      <a:lnTo>
                        <a:pt x="71" y="176"/>
                      </a:lnTo>
                      <a:lnTo>
                        <a:pt x="71" y="176"/>
                      </a:lnTo>
                      <a:lnTo>
                        <a:pt x="42" y="205"/>
                      </a:lnTo>
                      <a:lnTo>
                        <a:pt x="42" y="205"/>
                      </a:lnTo>
                      <a:lnTo>
                        <a:pt x="35" y="212"/>
                      </a:lnTo>
                      <a:lnTo>
                        <a:pt x="26" y="212"/>
                      </a:lnTo>
                      <a:lnTo>
                        <a:pt x="26" y="212"/>
                      </a:lnTo>
                      <a:lnTo>
                        <a:pt x="16" y="212"/>
                      </a:lnTo>
                      <a:lnTo>
                        <a:pt x="10" y="205"/>
                      </a:lnTo>
                      <a:lnTo>
                        <a:pt x="10" y="205"/>
                      </a:lnTo>
                      <a:lnTo>
                        <a:pt x="3" y="196"/>
                      </a:lnTo>
                      <a:lnTo>
                        <a:pt x="0" y="186"/>
                      </a:lnTo>
                      <a:lnTo>
                        <a:pt x="0" y="186"/>
                      </a:lnTo>
                      <a:lnTo>
                        <a:pt x="3" y="176"/>
                      </a:lnTo>
                      <a:lnTo>
                        <a:pt x="10" y="167"/>
                      </a:lnTo>
                      <a:lnTo>
                        <a:pt x="10" y="167"/>
                      </a:lnTo>
                      <a:lnTo>
                        <a:pt x="54" y="115"/>
                      </a:lnTo>
                      <a:lnTo>
                        <a:pt x="96" y="77"/>
                      </a:lnTo>
                      <a:lnTo>
                        <a:pt x="96" y="77"/>
                      </a:lnTo>
                      <a:lnTo>
                        <a:pt x="119" y="58"/>
                      </a:lnTo>
                      <a:lnTo>
                        <a:pt x="144" y="45"/>
                      </a:lnTo>
                      <a:lnTo>
                        <a:pt x="170" y="32"/>
                      </a:lnTo>
                      <a:lnTo>
                        <a:pt x="196" y="19"/>
                      </a:lnTo>
                      <a:lnTo>
                        <a:pt x="196" y="19"/>
                      </a:lnTo>
                      <a:lnTo>
                        <a:pt x="224" y="9"/>
                      </a:lnTo>
                      <a:lnTo>
                        <a:pt x="253" y="3"/>
                      </a:lnTo>
                      <a:lnTo>
                        <a:pt x="285" y="0"/>
                      </a:lnTo>
                      <a:lnTo>
                        <a:pt x="317" y="0"/>
                      </a:lnTo>
                      <a:lnTo>
                        <a:pt x="317" y="0"/>
                      </a:lnTo>
                      <a:lnTo>
                        <a:pt x="327" y="0"/>
                      </a:lnTo>
                      <a:lnTo>
                        <a:pt x="334" y="6"/>
                      </a:lnTo>
                      <a:lnTo>
                        <a:pt x="334" y="6"/>
                      </a:lnTo>
                      <a:lnTo>
                        <a:pt x="340" y="16"/>
                      </a:lnTo>
                      <a:lnTo>
                        <a:pt x="343" y="26"/>
                      </a:lnTo>
                      <a:lnTo>
                        <a:pt x="343" y="26"/>
                      </a:lnTo>
                      <a:lnTo>
                        <a:pt x="340" y="35"/>
                      </a:lnTo>
                      <a:lnTo>
                        <a:pt x="334" y="45"/>
                      </a:lnTo>
                      <a:lnTo>
                        <a:pt x="334" y="45"/>
                      </a:lnTo>
                      <a:lnTo>
                        <a:pt x="327" y="51"/>
                      </a:lnTo>
                      <a:lnTo>
                        <a:pt x="317" y="5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700"/>
                </a:p>
              </p:txBody>
            </p:sp>
          </p:grp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A1C394B5-9D87-668B-64B2-41F3294268D6}"/>
                  </a:ext>
                </a:extLst>
              </p:cNvPr>
              <p:cNvGrpSpPr/>
              <p:nvPr/>
            </p:nvGrpSpPr>
            <p:grpSpPr>
              <a:xfrm>
                <a:off x="4197350" y="8661400"/>
                <a:ext cx="1125538" cy="1176338"/>
                <a:chOff x="4197350" y="8661400"/>
                <a:chExt cx="1125538" cy="1176338"/>
              </a:xfrm>
            </p:grpSpPr>
            <p:sp>
              <p:nvSpPr>
                <p:cNvPr id="57" name="Rectangle 49">
                  <a:extLst>
                    <a:ext uri="{FF2B5EF4-FFF2-40B4-BE49-F238E27FC236}">
                      <a16:creationId xmlns:a16="http://schemas.microsoft.com/office/drawing/2014/main" id="{F925F635-CE05-418E-A4F9-78F85FDDD3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10063" y="8864600"/>
                  <a:ext cx="901700" cy="5603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700"/>
                </a:p>
              </p:txBody>
            </p:sp>
            <p:sp>
              <p:nvSpPr>
                <p:cNvPr id="58" name="Freeform 50">
                  <a:extLst>
                    <a:ext uri="{FF2B5EF4-FFF2-40B4-BE49-F238E27FC236}">
                      <a16:creationId xmlns:a16="http://schemas.microsoft.com/office/drawing/2014/main" id="{C52EAA28-4E9A-1278-AFB7-25D547BC07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7350" y="8661400"/>
                  <a:ext cx="1125538" cy="1176338"/>
                </a:xfrm>
                <a:custGeom>
                  <a:avLst/>
                  <a:gdLst>
                    <a:gd name="T0" fmla="*/ 392 w 709"/>
                    <a:gd name="T1" fmla="*/ 61 h 741"/>
                    <a:gd name="T2" fmla="*/ 395 w 709"/>
                    <a:gd name="T3" fmla="*/ 51 h 741"/>
                    <a:gd name="T4" fmla="*/ 395 w 709"/>
                    <a:gd name="T5" fmla="*/ 42 h 741"/>
                    <a:gd name="T6" fmla="*/ 385 w 709"/>
                    <a:gd name="T7" fmla="*/ 13 h 741"/>
                    <a:gd name="T8" fmla="*/ 356 w 709"/>
                    <a:gd name="T9" fmla="*/ 0 h 741"/>
                    <a:gd name="T10" fmla="*/ 337 w 709"/>
                    <a:gd name="T11" fmla="*/ 3 h 741"/>
                    <a:gd name="T12" fmla="*/ 318 w 709"/>
                    <a:gd name="T13" fmla="*/ 26 h 741"/>
                    <a:gd name="T14" fmla="*/ 315 w 709"/>
                    <a:gd name="T15" fmla="*/ 42 h 741"/>
                    <a:gd name="T16" fmla="*/ 318 w 709"/>
                    <a:gd name="T17" fmla="*/ 61 h 741"/>
                    <a:gd name="T18" fmla="*/ 36 w 709"/>
                    <a:gd name="T19" fmla="*/ 61 h 741"/>
                    <a:gd name="T20" fmla="*/ 10 w 709"/>
                    <a:gd name="T21" fmla="*/ 74 h 741"/>
                    <a:gd name="T22" fmla="*/ 0 w 709"/>
                    <a:gd name="T23" fmla="*/ 99 h 741"/>
                    <a:gd name="T24" fmla="*/ 0 w 709"/>
                    <a:gd name="T25" fmla="*/ 520 h 741"/>
                    <a:gd name="T26" fmla="*/ 10 w 709"/>
                    <a:gd name="T27" fmla="*/ 545 h 741"/>
                    <a:gd name="T28" fmla="*/ 36 w 709"/>
                    <a:gd name="T29" fmla="*/ 555 h 741"/>
                    <a:gd name="T30" fmla="*/ 222 w 709"/>
                    <a:gd name="T31" fmla="*/ 715 h 741"/>
                    <a:gd name="T32" fmla="*/ 222 w 709"/>
                    <a:gd name="T33" fmla="*/ 722 h 741"/>
                    <a:gd name="T34" fmla="*/ 231 w 709"/>
                    <a:gd name="T35" fmla="*/ 734 h 741"/>
                    <a:gd name="T36" fmla="*/ 254 w 709"/>
                    <a:gd name="T37" fmla="*/ 741 h 741"/>
                    <a:gd name="T38" fmla="*/ 263 w 709"/>
                    <a:gd name="T39" fmla="*/ 741 h 741"/>
                    <a:gd name="T40" fmla="*/ 276 w 709"/>
                    <a:gd name="T41" fmla="*/ 731 h 741"/>
                    <a:gd name="T42" fmla="*/ 328 w 709"/>
                    <a:gd name="T43" fmla="*/ 555 h 741"/>
                    <a:gd name="T44" fmla="*/ 430 w 709"/>
                    <a:gd name="T45" fmla="*/ 725 h 741"/>
                    <a:gd name="T46" fmla="*/ 433 w 709"/>
                    <a:gd name="T47" fmla="*/ 731 h 741"/>
                    <a:gd name="T48" fmla="*/ 446 w 709"/>
                    <a:gd name="T49" fmla="*/ 741 h 741"/>
                    <a:gd name="T50" fmla="*/ 472 w 709"/>
                    <a:gd name="T51" fmla="*/ 738 h 741"/>
                    <a:gd name="T52" fmla="*/ 478 w 709"/>
                    <a:gd name="T53" fmla="*/ 734 h 741"/>
                    <a:gd name="T54" fmla="*/ 488 w 709"/>
                    <a:gd name="T55" fmla="*/ 722 h 741"/>
                    <a:gd name="T56" fmla="*/ 443 w 709"/>
                    <a:gd name="T57" fmla="*/ 555 h 741"/>
                    <a:gd name="T58" fmla="*/ 674 w 709"/>
                    <a:gd name="T59" fmla="*/ 555 h 741"/>
                    <a:gd name="T60" fmla="*/ 700 w 709"/>
                    <a:gd name="T61" fmla="*/ 545 h 741"/>
                    <a:gd name="T62" fmla="*/ 709 w 709"/>
                    <a:gd name="T63" fmla="*/ 520 h 741"/>
                    <a:gd name="T64" fmla="*/ 709 w 709"/>
                    <a:gd name="T65" fmla="*/ 99 h 741"/>
                    <a:gd name="T66" fmla="*/ 700 w 709"/>
                    <a:gd name="T67" fmla="*/ 74 h 741"/>
                    <a:gd name="T68" fmla="*/ 674 w 709"/>
                    <a:gd name="T69" fmla="*/ 61 h 7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709" h="741">
                      <a:moveTo>
                        <a:pt x="674" y="61"/>
                      </a:moveTo>
                      <a:lnTo>
                        <a:pt x="392" y="61"/>
                      </a:lnTo>
                      <a:lnTo>
                        <a:pt x="392" y="61"/>
                      </a:lnTo>
                      <a:lnTo>
                        <a:pt x="395" y="51"/>
                      </a:lnTo>
                      <a:lnTo>
                        <a:pt x="395" y="42"/>
                      </a:lnTo>
                      <a:lnTo>
                        <a:pt x="395" y="42"/>
                      </a:lnTo>
                      <a:lnTo>
                        <a:pt x="392" y="26"/>
                      </a:lnTo>
                      <a:lnTo>
                        <a:pt x="385" y="13"/>
                      </a:lnTo>
                      <a:lnTo>
                        <a:pt x="372" y="3"/>
                      </a:lnTo>
                      <a:lnTo>
                        <a:pt x="356" y="0"/>
                      </a:lnTo>
                      <a:lnTo>
                        <a:pt x="356" y="0"/>
                      </a:lnTo>
                      <a:lnTo>
                        <a:pt x="337" y="3"/>
                      </a:lnTo>
                      <a:lnTo>
                        <a:pt x="324" y="13"/>
                      </a:lnTo>
                      <a:lnTo>
                        <a:pt x="318" y="26"/>
                      </a:lnTo>
                      <a:lnTo>
                        <a:pt x="315" y="42"/>
                      </a:lnTo>
                      <a:lnTo>
                        <a:pt x="315" y="42"/>
                      </a:lnTo>
                      <a:lnTo>
                        <a:pt x="315" y="51"/>
                      </a:lnTo>
                      <a:lnTo>
                        <a:pt x="318" y="61"/>
                      </a:lnTo>
                      <a:lnTo>
                        <a:pt x="36" y="61"/>
                      </a:lnTo>
                      <a:lnTo>
                        <a:pt x="36" y="61"/>
                      </a:lnTo>
                      <a:lnTo>
                        <a:pt x="23" y="64"/>
                      </a:lnTo>
                      <a:lnTo>
                        <a:pt x="10" y="74"/>
                      </a:lnTo>
                      <a:lnTo>
                        <a:pt x="0" y="83"/>
                      </a:lnTo>
                      <a:lnTo>
                        <a:pt x="0" y="99"/>
                      </a:lnTo>
                      <a:lnTo>
                        <a:pt x="0" y="520"/>
                      </a:lnTo>
                      <a:lnTo>
                        <a:pt x="0" y="520"/>
                      </a:lnTo>
                      <a:lnTo>
                        <a:pt x="0" y="532"/>
                      </a:lnTo>
                      <a:lnTo>
                        <a:pt x="10" y="545"/>
                      </a:lnTo>
                      <a:lnTo>
                        <a:pt x="23" y="555"/>
                      </a:lnTo>
                      <a:lnTo>
                        <a:pt x="36" y="555"/>
                      </a:lnTo>
                      <a:lnTo>
                        <a:pt x="267" y="555"/>
                      </a:lnTo>
                      <a:lnTo>
                        <a:pt x="222" y="715"/>
                      </a:lnTo>
                      <a:lnTo>
                        <a:pt x="222" y="715"/>
                      </a:lnTo>
                      <a:lnTo>
                        <a:pt x="222" y="722"/>
                      </a:lnTo>
                      <a:lnTo>
                        <a:pt x="225" y="728"/>
                      </a:lnTo>
                      <a:lnTo>
                        <a:pt x="231" y="734"/>
                      </a:lnTo>
                      <a:lnTo>
                        <a:pt x="238" y="738"/>
                      </a:lnTo>
                      <a:lnTo>
                        <a:pt x="254" y="741"/>
                      </a:lnTo>
                      <a:lnTo>
                        <a:pt x="254" y="741"/>
                      </a:lnTo>
                      <a:lnTo>
                        <a:pt x="263" y="741"/>
                      </a:lnTo>
                      <a:lnTo>
                        <a:pt x="270" y="738"/>
                      </a:lnTo>
                      <a:lnTo>
                        <a:pt x="276" y="731"/>
                      </a:lnTo>
                      <a:lnTo>
                        <a:pt x="283" y="725"/>
                      </a:lnTo>
                      <a:lnTo>
                        <a:pt x="328" y="555"/>
                      </a:lnTo>
                      <a:lnTo>
                        <a:pt x="382" y="555"/>
                      </a:lnTo>
                      <a:lnTo>
                        <a:pt x="430" y="725"/>
                      </a:lnTo>
                      <a:lnTo>
                        <a:pt x="430" y="725"/>
                      </a:lnTo>
                      <a:lnTo>
                        <a:pt x="433" y="731"/>
                      </a:lnTo>
                      <a:lnTo>
                        <a:pt x="440" y="738"/>
                      </a:lnTo>
                      <a:lnTo>
                        <a:pt x="446" y="741"/>
                      </a:lnTo>
                      <a:lnTo>
                        <a:pt x="456" y="741"/>
                      </a:lnTo>
                      <a:lnTo>
                        <a:pt x="472" y="738"/>
                      </a:lnTo>
                      <a:lnTo>
                        <a:pt x="472" y="738"/>
                      </a:lnTo>
                      <a:lnTo>
                        <a:pt x="478" y="734"/>
                      </a:lnTo>
                      <a:lnTo>
                        <a:pt x="485" y="728"/>
                      </a:lnTo>
                      <a:lnTo>
                        <a:pt x="488" y="722"/>
                      </a:lnTo>
                      <a:lnTo>
                        <a:pt x="488" y="715"/>
                      </a:lnTo>
                      <a:lnTo>
                        <a:pt x="443" y="555"/>
                      </a:lnTo>
                      <a:lnTo>
                        <a:pt x="674" y="555"/>
                      </a:lnTo>
                      <a:lnTo>
                        <a:pt x="674" y="555"/>
                      </a:lnTo>
                      <a:lnTo>
                        <a:pt x="687" y="555"/>
                      </a:lnTo>
                      <a:lnTo>
                        <a:pt x="700" y="545"/>
                      </a:lnTo>
                      <a:lnTo>
                        <a:pt x="709" y="532"/>
                      </a:lnTo>
                      <a:lnTo>
                        <a:pt x="709" y="520"/>
                      </a:lnTo>
                      <a:lnTo>
                        <a:pt x="709" y="99"/>
                      </a:lnTo>
                      <a:lnTo>
                        <a:pt x="709" y="99"/>
                      </a:lnTo>
                      <a:lnTo>
                        <a:pt x="709" y="83"/>
                      </a:lnTo>
                      <a:lnTo>
                        <a:pt x="700" y="74"/>
                      </a:lnTo>
                      <a:lnTo>
                        <a:pt x="687" y="64"/>
                      </a:lnTo>
                      <a:lnTo>
                        <a:pt x="674" y="6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700"/>
                </a:p>
              </p:txBody>
            </p:sp>
            <p:sp>
              <p:nvSpPr>
                <p:cNvPr id="60" name="Freeform 52">
                  <a:extLst>
                    <a:ext uri="{FF2B5EF4-FFF2-40B4-BE49-F238E27FC236}">
                      <a16:creationId xmlns:a16="http://schemas.microsoft.com/office/drawing/2014/main" id="{4084EE05-4141-A541-2EA2-9BAE582CDB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0388" y="9007475"/>
                  <a:ext cx="754063" cy="325438"/>
                </a:xfrm>
                <a:custGeom>
                  <a:avLst/>
                  <a:gdLst>
                    <a:gd name="T0" fmla="*/ 29 w 475"/>
                    <a:gd name="T1" fmla="*/ 205 h 205"/>
                    <a:gd name="T2" fmla="*/ 49 w 475"/>
                    <a:gd name="T3" fmla="*/ 196 h 205"/>
                    <a:gd name="T4" fmla="*/ 58 w 475"/>
                    <a:gd name="T5" fmla="*/ 176 h 205"/>
                    <a:gd name="T6" fmla="*/ 58 w 475"/>
                    <a:gd name="T7" fmla="*/ 167 h 205"/>
                    <a:gd name="T8" fmla="*/ 193 w 475"/>
                    <a:gd name="T9" fmla="*/ 61 h 205"/>
                    <a:gd name="T10" fmla="*/ 199 w 475"/>
                    <a:gd name="T11" fmla="*/ 64 h 205"/>
                    <a:gd name="T12" fmla="*/ 209 w 475"/>
                    <a:gd name="T13" fmla="*/ 64 h 205"/>
                    <a:gd name="T14" fmla="*/ 222 w 475"/>
                    <a:gd name="T15" fmla="*/ 61 h 205"/>
                    <a:gd name="T16" fmla="*/ 299 w 475"/>
                    <a:gd name="T17" fmla="*/ 125 h 205"/>
                    <a:gd name="T18" fmla="*/ 299 w 475"/>
                    <a:gd name="T19" fmla="*/ 132 h 205"/>
                    <a:gd name="T20" fmla="*/ 299 w 475"/>
                    <a:gd name="T21" fmla="*/ 141 h 205"/>
                    <a:gd name="T22" fmla="*/ 315 w 475"/>
                    <a:gd name="T23" fmla="*/ 157 h 205"/>
                    <a:gd name="T24" fmla="*/ 328 w 475"/>
                    <a:gd name="T25" fmla="*/ 160 h 205"/>
                    <a:gd name="T26" fmla="*/ 347 w 475"/>
                    <a:gd name="T27" fmla="*/ 151 h 205"/>
                    <a:gd name="T28" fmla="*/ 356 w 475"/>
                    <a:gd name="T29" fmla="*/ 132 h 205"/>
                    <a:gd name="T30" fmla="*/ 353 w 475"/>
                    <a:gd name="T31" fmla="*/ 122 h 205"/>
                    <a:gd name="T32" fmla="*/ 430 w 475"/>
                    <a:gd name="T33" fmla="*/ 55 h 205"/>
                    <a:gd name="T34" fmla="*/ 443 w 475"/>
                    <a:gd name="T35" fmla="*/ 58 h 205"/>
                    <a:gd name="T36" fmla="*/ 465 w 475"/>
                    <a:gd name="T37" fmla="*/ 48 h 205"/>
                    <a:gd name="T38" fmla="*/ 475 w 475"/>
                    <a:gd name="T39" fmla="*/ 29 h 205"/>
                    <a:gd name="T40" fmla="*/ 472 w 475"/>
                    <a:gd name="T41" fmla="*/ 16 h 205"/>
                    <a:gd name="T42" fmla="*/ 456 w 475"/>
                    <a:gd name="T43" fmla="*/ 0 h 205"/>
                    <a:gd name="T44" fmla="*/ 443 w 475"/>
                    <a:gd name="T45" fmla="*/ 0 h 205"/>
                    <a:gd name="T46" fmla="*/ 424 w 475"/>
                    <a:gd name="T47" fmla="*/ 7 h 205"/>
                    <a:gd name="T48" fmla="*/ 414 w 475"/>
                    <a:gd name="T49" fmla="*/ 29 h 205"/>
                    <a:gd name="T50" fmla="*/ 417 w 475"/>
                    <a:gd name="T51" fmla="*/ 39 h 205"/>
                    <a:gd name="T52" fmla="*/ 344 w 475"/>
                    <a:gd name="T53" fmla="*/ 106 h 205"/>
                    <a:gd name="T54" fmla="*/ 334 w 475"/>
                    <a:gd name="T55" fmla="*/ 103 h 205"/>
                    <a:gd name="T56" fmla="*/ 328 w 475"/>
                    <a:gd name="T57" fmla="*/ 103 h 205"/>
                    <a:gd name="T58" fmla="*/ 308 w 475"/>
                    <a:gd name="T59" fmla="*/ 109 h 205"/>
                    <a:gd name="T60" fmla="*/ 235 w 475"/>
                    <a:gd name="T61" fmla="*/ 45 h 205"/>
                    <a:gd name="T62" fmla="*/ 238 w 475"/>
                    <a:gd name="T63" fmla="*/ 35 h 205"/>
                    <a:gd name="T64" fmla="*/ 235 w 475"/>
                    <a:gd name="T65" fmla="*/ 26 h 205"/>
                    <a:gd name="T66" fmla="*/ 219 w 475"/>
                    <a:gd name="T67" fmla="*/ 10 h 205"/>
                    <a:gd name="T68" fmla="*/ 209 w 475"/>
                    <a:gd name="T69" fmla="*/ 7 h 205"/>
                    <a:gd name="T70" fmla="*/ 186 w 475"/>
                    <a:gd name="T71" fmla="*/ 16 h 205"/>
                    <a:gd name="T72" fmla="*/ 180 w 475"/>
                    <a:gd name="T73" fmla="*/ 35 h 205"/>
                    <a:gd name="T74" fmla="*/ 180 w 475"/>
                    <a:gd name="T75" fmla="*/ 45 h 205"/>
                    <a:gd name="T76" fmla="*/ 45 w 475"/>
                    <a:gd name="T77" fmla="*/ 151 h 205"/>
                    <a:gd name="T78" fmla="*/ 29 w 475"/>
                    <a:gd name="T79" fmla="*/ 144 h 205"/>
                    <a:gd name="T80" fmla="*/ 16 w 475"/>
                    <a:gd name="T81" fmla="*/ 148 h 205"/>
                    <a:gd name="T82" fmla="*/ 0 w 475"/>
                    <a:gd name="T83" fmla="*/ 164 h 205"/>
                    <a:gd name="T84" fmla="*/ 0 w 475"/>
                    <a:gd name="T85" fmla="*/ 176 h 205"/>
                    <a:gd name="T86" fmla="*/ 7 w 475"/>
                    <a:gd name="T87" fmla="*/ 196 h 205"/>
                    <a:gd name="T88" fmla="*/ 29 w 475"/>
                    <a:gd name="T89" fmla="*/ 2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475" h="205">
                      <a:moveTo>
                        <a:pt x="29" y="205"/>
                      </a:moveTo>
                      <a:lnTo>
                        <a:pt x="29" y="205"/>
                      </a:lnTo>
                      <a:lnTo>
                        <a:pt x="39" y="202"/>
                      </a:lnTo>
                      <a:lnTo>
                        <a:pt x="49" y="196"/>
                      </a:lnTo>
                      <a:lnTo>
                        <a:pt x="55" y="186"/>
                      </a:lnTo>
                      <a:lnTo>
                        <a:pt x="58" y="176"/>
                      </a:lnTo>
                      <a:lnTo>
                        <a:pt x="58" y="176"/>
                      </a:lnTo>
                      <a:lnTo>
                        <a:pt x="58" y="167"/>
                      </a:lnTo>
                      <a:lnTo>
                        <a:pt x="58" y="167"/>
                      </a:lnTo>
                      <a:lnTo>
                        <a:pt x="193" y="61"/>
                      </a:lnTo>
                      <a:lnTo>
                        <a:pt x="193" y="61"/>
                      </a:lnTo>
                      <a:lnTo>
                        <a:pt x="199" y="64"/>
                      </a:lnTo>
                      <a:lnTo>
                        <a:pt x="209" y="64"/>
                      </a:lnTo>
                      <a:lnTo>
                        <a:pt x="209" y="64"/>
                      </a:lnTo>
                      <a:lnTo>
                        <a:pt x="215" y="64"/>
                      </a:lnTo>
                      <a:lnTo>
                        <a:pt x="222" y="61"/>
                      </a:lnTo>
                      <a:lnTo>
                        <a:pt x="222" y="61"/>
                      </a:lnTo>
                      <a:lnTo>
                        <a:pt x="299" y="125"/>
                      </a:lnTo>
                      <a:lnTo>
                        <a:pt x="299" y="125"/>
                      </a:lnTo>
                      <a:lnTo>
                        <a:pt x="299" y="132"/>
                      </a:lnTo>
                      <a:lnTo>
                        <a:pt x="299" y="132"/>
                      </a:lnTo>
                      <a:lnTo>
                        <a:pt x="299" y="141"/>
                      </a:lnTo>
                      <a:lnTo>
                        <a:pt x="305" y="151"/>
                      </a:lnTo>
                      <a:lnTo>
                        <a:pt x="315" y="157"/>
                      </a:lnTo>
                      <a:lnTo>
                        <a:pt x="328" y="160"/>
                      </a:lnTo>
                      <a:lnTo>
                        <a:pt x="328" y="160"/>
                      </a:lnTo>
                      <a:lnTo>
                        <a:pt x="337" y="157"/>
                      </a:lnTo>
                      <a:lnTo>
                        <a:pt x="347" y="151"/>
                      </a:lnTo>
                      <a:lnTo>
                        <a:pt x="353" y="141"/>
                      </a:lnTo>
                      <a:lnTo>
                        <a:pt x="356" y="132"/>
                      </a:lnTo>
                      <a:lnTo>
                        <a:pt x="356" y="132"/>
                      </a:lnTo>
                      <a:lnTo>
                        <a:pt x="353" y="122"/>
                      </a:lnTo>
                      <a:lnTo>
                        <a:pt x="430" y="55"/>
                      </a:lnTo>
                      <a:lnTo>
                        <a:pt x="430" y="55"/>
                      </a:lnTo>
                      <a:lnTo>
                        <a:pt x="443" y="58"/>
                      </a:lnTo>
                      <a:lnTo>
                        <a:pt x="443" y="58"/>
                      </a:lnTo>
                      <a:lnTo>
                        <a:pt x="456" y="55"/>
                      </a:lnTo>
                      <a:lnTo>
                        <a:pt x="465" y="48"/>
                      </a:lnTo>
                      <a:lnTo>
                        <a:pt x="472" y="39"/>
                      </a:lnTo>
                      <a:lnTo>
                        <a:pt x="475" y="29"/>
                      </a:lnTo>
                      <a:lnTo>
                        <a:pt x="475" y="29"/>
                      </a:lnTo>
                      <a:lnTo>
                        <a:pt x="472" y="16"/>
                      </a:lnTo>
                      <a:lnTo>
                        <a:pt x="465" y="7"/>
                      </a:lnTo>
                      <a:lnTo>
                        <a:pt x="456" y="0"/>
                      </a:lnTo>
                      <a:lnTo>
                        <a:pt x="443" y="0"/>
                      </a:lnTo>
                      <a:lnTo>
                        <a:pt x="443" y="0"/>
                      </a:lnTo>
                      <a:lnTo>
                        <a:pt x="433" y="0"/>
                      </a:lnTo>
                      <a:lnTo>
                        <a:pt x="424" y="7"/>
                      </a:lnTo>
                      <a:lnTo>
                        <a:pt x="417" y="16"/>
                      </a:lnTo>
                      <a:lnTo>
                        <a:pt x="414" y="29"/>
                      </a:lnTo>
                      <a:lnTo>
                        <a:pt x="414" y="29"/>
                      </a:lnTo>
                      <a:lnTo>
                        <a:pt x="417" y="39"/>
                      </a:lnTo>
                      <a:lnTo>
                        <a:pt x="417" y="39"/>
                      </a:lnTo>
                      <a:lnTo>
                        <a:pt x="344" y="106"/>
                      </a:lnTo>
                      <a:lnTo>
                        <a:pt x="344" y="106"/>
                      </a:lnTo>
                      <a:lnTo>
                        <a:pt x="334" y="103"/>
                      </a:lnTo>
                      <a:lnTo>
                        <a:pt x="328" y="103"/>
                      </a:lnTo>
                      <a:lnTo>
                        <a:pt x="328" y="103"/>
                      </a:lnTo>
                      <a:lnTo>
                        <a:pt x="318" y="103"/>
                      </a:lnTo>
                      <a:lnTo>
                        <a:pt x="308" y="109"/>
                      </a:lnTo>
                      <a:lnTo>
                        <a:pt x="308" y="109"/>
                      </a:lnTo>
                      <a:lnTo>
                        <a:pt x="235" y="45"/>
                      </a:lnTo>
                      <a:lnTo>
                        <a:pt x="235" y="45"/>
                      </a:lnTo>
                      <a:lnTo>
                        <a:pt x="238" y="35"/>
                      </a:lnTo>
                      <a:lnTo>
                        <a:pt x="238" y="35"/>
                      </a:lnTo>
                      <a:lnTo>
                        <a:pt x="235" y="26"/>
                      </a:lnTo>
                      <a:lnTo>
                        <a:pt x="228" y="16"/>
                      </a:lnTo>
                      <a:lnTo>
                        <a:pt x="219" y="10"/>
                      </a:lnTo>
                      <a:lnTo>
                        <a:pt x="209" y="7"/>
                      </a:lnTo>
                      <a:lnTo>
                        <a:pt x="209" y="7"/>
                      </a:lnTo>
                      <a:lnTo>
                        <a:pt x="196" y="10"/>
                      </a:lnTo>
                      <a:lnTo>
                        <a:pt x="186" y="16"/>
                      </a:lnTo>
                      <a:lnTo>
                        <a:pt x="180" y="26"/>
                      </a:lnTo>
                      <a:lnTo>
                        <a:pt x="180" y="35"/>
                      </a:lnTo>
                      <a:lnTo>
                        <a:pt x="180" y="35"/>
                      </a:lnTo>
                      <a:lnTo>
                        <a:pt x="180" y="45"/>
                      </a:lnTo>
                      <a:lnTo>
                        <a:pt x="45" y="151"/>
                      </a:lnTo>
                      <a:lnTo>
                        <a:pt x="45" y="151"/>
                      </a:lnTo>
                      <a:lnTo>
                        <a:pt x="39" y="148"/>
                      </a:lnTo>
                      <a:lnTo>
                        <a:pt x="29" y="144"/>
                      </a:lnTo>
                      <a:lnTo>
                        <a:pt x="29" y="144"/>
                      </a:lnTo>
                      <a:lnTo>
                        <a:pt x="16" y="148"/>
                      </a:lnTo>
                      <a:lnTo>
                        <a:pt x="7" y="154"/>
                      </a:lnTo>
                      <a:lnTo>
                        <a:pt x="0" y="164"/>
                      </a:lnTo>
                      <a:lnTo>
                        <a:pt x="0" y="176"/>
                      </a:lnTo>
                      <a:lnTo>
                        <a:pt x="0" y="176"/>
                      </a:lnTo>
                      <a:lnTo>
                        <a:pt x="0" y="186"/>
                      </a:lnTo>
                      <a:lnTo>
                        <a:pt x="7" y="196"/>
                      </a:lnTo>
                      <a:lnTo>
                        <a:pt x="16" y="202"/>
                      </a:lnTo>
                      <a:lnTo>
                        <a:pt x="29" y="205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700"/>
                </a:p>
              </p:txBody>
            </p:sp>
          </p:grp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A0FEBD4-2B9F-39FB-50CD-F88D5AF18619}"/>
                </a:ext>
              </a:extLst>
            </p:cNvPr>
            <p:cNvSpPr txBox="1"/>
            <p:nvPr/>
          </p:nvSpPr>
          <p:spPr>
            <a:xfrm>
              <a:off x="216091" y="3605700"/>
              <a:ext cx="23380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 algn="ctr"/>
              <a:r>
                <a:rPr lang="en-US" sz="2800" b="1" kern="0" spc="-3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2023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E37B2FE-FBBC-5A75-5879-8C0F8FC21204}"/>
                </a:ext>
              </a:extLst>
            </p:cNvPr>
            <p:cNvSpPr txBox="1"/>
            <p:nvPr/>
          </p:nvSpPr>
          <p:spPr>
            <a:xfrm>
              <a:off x="2623917" y="3605700"/>
              <a:ext cx="23380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 algn="ctr"/>
              <a:r>
                <a:rPr lang="en-US" sz="2800" b="1" kern="0" spc="-3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2024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43FBDD1-9283-779D-5BA6-7EC9290A8411}"/>
                </a:ext>
              </a:extLst>
            </p:cNvPr>
            <p:cNvSpPr txBox="1"/>
            <p:nvPr/>
          </p:nvSpPr>
          <p:spPr>
            <a:xfrm>
              <a:off x="5031742" y="3605700"/>
              <a:ext cx="23380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 algn="ctr"/>
              <a:r>
                <a:rPr lang="en-US" sz="2800" b="1" kern="0" spc="-3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2025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1BD35ED-CC60-53B1-F198-39D9D0CF128D}"/>
                </a:ext>
              </a:extLst>
            </p:cNvPr>
            <p:cNvSpPr txBox="1"/>
            <p:nvPr/>
          </p:nvSpPr>
          <p:spPr>
            <a:xfrm>
              <a:off x="7439575" y="3605700"/>
              <a:ext cx="23380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 algn="ctr"/>
              <a:r>
                <a:rPr lang="en-US" sz="2800" b="1" kern="0" spc="-3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2026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0A838CC5-CF5F-A5BB-B1D9-6EAE448DCD36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503BECEC-6C67-C07B-AF0B-1F856AACBCB7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EA1B41-2489-33B7-7BE2-9737A360C287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06. Growth </a:t>
              </a:r>
            </a:p>
          </p:txBody>
        </p:sp>
        <p:sp>
          <p:nvSpPr>
            <p:cNvPr id="44" name="Rectangle 15">
              <a:extLst>
                <a:ext uri="{FF2B5EF4-FFF2-40B4-BE49-F238E27FC236}">
                  <a16:creationId xmlns:a16="http://schemas.microsoft.com/office/drawing/2014/main" id="{702B9015-F868-0B94-BE43-FE19F8A71CD2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94257990-202E-5D64-2517-C27704E3F742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47" name="직각 삼각형 46">
                <a:extLst>
                  <a:ext uri="{FF2B5EF4-FFF2-40B4-BE49-F238E27FC236}">
                    <a16:creationId xmlns:a16="http://schemas.microsoft.com/office/drawing/2014/main" id="{DA7EBA7F-BB58-C889-2E39-94EE146E45C8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58317714-81F7-A175-8EB4-90C6E369F1FA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ACE9A81-C502-E858-341F-73E0488F2549}"/>
              </a:ext>
            </a:extLst>
          </p:cNvPr>
          <p:cNvGrpSpPr/>
          <p:nvPr/>
        </p:nvGrpSpPr>
        <p:grpSpPr>
          <a:xfrm>
            <a:off x="985277" y="4063223"/>
            <a:ext cx="2441381" cy="1498858"/>
            <a:chOff x="168145" y="4087805"/>
            <a:chExt cx="3910684" cy="1725774"/>
          </a:xfrm>
        </p:grpSpPr>
        <p:pic>
          <p:nvPicPr>
            <p:cNvPr id="76" name="그림 75" descr="스크린샷, 만화 영화, 경기, 예술이(가) 표시된 사진&#10;&#10;자동 생성된 설명">
              <a:extLst>
                <a:ext uri="{FF2B5EF4-FFF2-40B4-BE49-F238E27FC236}">
                  <a16:creationId xmlns:a16="http://schemas.microsoft.com/office/drawing/2014/main" id="{6C185FC1-9F36-C8D5-BC9C-2943D0DFE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145" y="4087805"/>
              <a:ext cx="3910684" cy="1725774"/>
            </a:xfrm>
            <a:prstGeom prst="rect">
              <a:avLst/>
            </a:prstGeom>
          </p:spPr>
        </p:pic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DD336DC1-48E7-A684-A2CA-88C701D2940D}"/>
                </a:ext>
              </a:extLst>
            </p:cNvPr>
            <p:cNvSpPr/>
            <p:nvPr/>
          </p:nvSpPr>
          <p:spPr>
            <a:xfrm>
              <a:off x="2009651" y="4105138"/>
              <a:ext cx="601011" cy="378754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1" name="그림 80">
            <a:extLst>
              <a:ext uri="{FF2B5EF4-FFF2-40B4-BE49-F238E27FC236}">
                <a16:creationId xmlns:a16="http://schemas.microsoft.com/office/drawing/2014/main" id="{41CA41BC-9872-2690-090D-2D75E79DE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9896" y="1578540"/>
            <a:ext cx="2282955" cy="1522731"/>
          </a:xfrm>
          <a:prstGeom prst="rect">
            <a:avLst/>
          </a:prstGeom>
        </p:spPr>
      </p:pic>
      <p:pic>
        <p:nvPicPr>
          <p:cNvPr id="85" name="그림 84">
            <a:extLst>
              <a:ext uri="{FF2B5EF4-FFF2-40B4-BE49-F238E27FC236}">
                <a16:creationId xmlns:a16="http://schemas.microsoft.com/office/drawing/2014/main" id="{C13246A6-30EA-4628-B627-67A9C763C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393" y="4012931"/>
            <a:ext cx="2268023" cy="1813829"/>
          </a:xfrm>
          <a:prstGeom prst="rect">
            <a:avLst/>
          </a:prstGeom>
        </p:spPr>
      </p:pic>
      <p:sp>
        <p:nvSpPr>
          <p:cNvPr id="20" name="Rectangle: Rounded Corners 6">
            <a:extLst>
              <a:ext uri="{FF2B5EF4-FFF2-40B4-BE49-F238E27FC236}">
                <a16:creationId xmlns:a16="http://schemas.microsoft.com/office/drawing/2014/main" id="{37489629-A282-7847-1012-CB9668D745B9}"/>
              </a:ext>
            </a:extLst>
          </p:cNvPr>
          <p:cNvSpPr>
            <a:spLocks noChangeAspect="1"/>
          </p:cNvSpPr>
          <p:nvPr/>
        </p:nvSpPr>
        <p:spPr>
          <a:xfrm>
            <a:off x="3892812" y="1225305"/>
            <a:ext cx="1814092" cy="2152507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EFF4FB"/>
              </a:gs>
              <a:gs pos="100000">
                <a:srgbClr val="E8EEF8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3" name="그림 82">
            <a:extLst>
              <a:ext uri="{FF2B5EF4-FFF2-40B4-BE49-F238E27FC236}">
                <a16:creationId xmlns:a16="http://schemas.microsoft.com/office/drawing/2014/main" id="{80264C60-4B27-DEFA-1187-5F3284339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9426" y="1337248"/>
            <a:ext cx="1691905" cy="190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80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0A473AE-04A5-90C7-21C4-66796280C6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1416" y="974561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9C6FAB6-EABD-1AFA-F50F-52A4327024A5}"/>
              </a:ext>
            </a:extLst>
          </p:cNvPr>
          <p:cNvGrpSpPr/>
          <p:nvPr/>
        </p:nvGrpSpPr>
        <p:grpSpPr>
          <a:xfrm>
            <a:off x="4" y="-6799"/>
            <a:ext cx="12191996" cy="845839"/>
            <a:chOff x="0" y="-6799"/>
            <a:chExt cx="12191996" cy="84583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E4F0B05-C915-1DA9-CEE8-D8DA15D0622A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1C22DCF-B97A-DACA-AA26-8C5A8AA8CE9B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07. </a:t>
              </a:r>
              <a:r>
                <a:rPr lang="en-US" altLang="ko-KR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Team</a:t>
              </a:r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 </a:t>
              </a:r>
            </a:p>
          </p:txBody>
        </p:sp>
        <p:sp>
          <p:nvSpPr>
            <p:cNvPr id="19" name="Rectangle 15">
              <a:extLst>
                <a:ext uri="{FF2B5EF4-FFF2-40B4-BE49-F238E27FC236}">
                  <a16:creationId xmlns:a16="http://schemas.microsoft.com/office/drawing/2014/main" id="{286211E9-3174-A9C9-DEB3-300614341E80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B4F18C57-6D04-64B1-0B57-3226BEAD70E1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21" name="직각 삼각형 20">
                <a:extLst>
                  <a:ext uri="{FF2B5EF4-FFF2-40B4-BE49-F238E27FC236}">
                    <a16:creationId xmlns:a16="http://schemas.microsoft.com/office/drawing/2014/main" id="{4AFBCFC4-59D3-55A9-5EF5-16767501E40B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C77D66A4-91E3-14EA-48CE-45723187D546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2A9C492A-2B11-6ECE-A578-79B5CE007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479" y="3765767"/>
            <a:ext cx="1031314" cy="12739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2CE65035-27A0-92BA-84B3-2B161F212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6782" y="3720785"/>
            <a:ext cx="1031314" cy="13189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1C20B5B-B449-7C0F-10C3-0A92C67ACA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591" b="97320" l="4023" r="96169">
                        <a14:foregroundMark x1="37548" y1="70945" x2="72605" y2="76869"/>
                        <a14:foregroundMark x1="17433" y1="85190" x2="95211" y2="89140"/>
                        <a14:foregroundMark x1="38889" y1="66714" x2="96360" y2="91819"/>
                        <a14:foregroundMark x1="96360" y1="91819" x2="69923" y2="74471"/>
                        <a14:foregroundMark x1="36782" y1="73907" x2="87548" y2="95769"/>
                        <a14:foregroundMark x1="52107" y1="9873" x2="52107" y2="9873"/>
                        <a14:foregroundMark x1="22989" y1="85049" x2="5747" y2="90973"/>
                        <a14:foregroundMark x1="4023" y1="87306" x2="4023" y2="87306"/>
                        <a14:foregroundMark x1="19732" y1="97179" x2="19732" y2="97179"/>
                        <a14:foregroundMark x1="45211" y1="95769" x2="49617" y2="95769"/>
                        <a14:foregroundMark x1="68391" y1="97179" x2="70115" y2="97179"/>
                        <a14:foregroundMark x1="74330" y1="97320" x2="76820" y2="973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93472" y="3762004"/>
            <a:ext cx="1032018" cy="12776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78EFEA4F-81F9-97C0-9EAC-5260FC1007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9388" y="3750551"/>
            <a:ext cx="1031314" cy="12891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B8246B3-6497-2FCD-0EE7-773612013E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498" b="99703" l="1389" r="99405">
                        <a14:foregroundMark x1="60119" y1="81724" x2="60119" y2="81724"/>
                        <a14:foregroundMark x1="71825" y1="80386" x2="30159" y2="90342"/>
                        <a14:foregroundMark x1="67460" y1="69985" x2="96627" y2="98663"/>
                        <a14:foregroundMark x1="33929" y1="75483" x2="1587" y2="96880"/>
                        <a14:foregroundMark x1="1587" y1="96880" x2="1587" y2="96880"/>
                        <a14:foregroundMark x1="49603" y1="5646" x2="49603" y2="5646"/>
                        <a14:foregroundMark x1="75992" y1="72363" x2="85516" y2="77117"/>
                        <a14:foregroundMark x1="74802" y1="70282" x2="97222" y2="83358"/>
                        <a14:foregroundMark x1="92063" y1="97920" x2="68651" y2="97177"/>
                        <a14:foregroundMark x1="86905" y1="99851" x2="85714" y2="99851"/>
                        <a14:foregroundMark x1="74802" y1="69391" x2="95238" y2="82169"/>
                        <a14:foregroundMark x1="22222" y1="33878" x2="24206" y2="33878"/>
                        <a14:foregroundMark x1="75397" y1="31649" x2="75397" y2="31649"/>
                        <a14:foregroundMark x1="26389" y1="67608" x2="2183" y2="76523"/>
                        <a14:foregroundMark x1="81377" y1="69882" x2="99405" y2="75186"/>
                        <a14:foregroundMark x1="71627" y1="67013" x2="74324" y2="67807"/>
                        <a14:backgroundMark x1="8135" y1="50223" x2="8135" y2="50223"/>
                        <a14:backgroundMark x1="9722" y1="63744" x2="5159" y2="46062"/>
                        <a14:backgroundMark x1="6151" y1="65676" x2="992" y2="68351"/>
                        <a14:backgroundMark x1="20437" y1="64339" x2="1389" y2="72511"/>
                        <a14:backgroundMark x1="76786" y1="65379" x2="99008" y2="696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18085" y="3720784"/>
            <a:ext cx="1031314" cy="13189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558588E0-2258-9C07-51A0-099919D040CD}"/>
              </a:ext>
            </a:extLst>
          </p:cNvPr>
          <p:cNvSpPr/>
          <p:nvPr/>
        </p:nvSpPr>
        <p:spPr>
          <a:xfrm>
            <a:off x="9359388" y="2022780"/>
            <a:ext cx="2163645" cy="523220"/>
          </a:xfrm>
          <a:prstGeom prst="roundRect">
            <a:avLst/>
          </a:prstGeom>
          <a:solidFill>
            <a:srgbClr val="ACD0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4A4D9B8-EACF-F8AD-2D27-E1A87DD31408}"/>
              </a:ext>
            </a:extLst>
          </p:cNvPr>
          <p:cNvSpPr txBox="1"/>
          <p:nvPr/>
        </p:nvSpPr>
        <p:spPr>
          <a:xfrm>
            <a:off x="1152101" y="5219557"/>
            <a:ext cx="1914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백승민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(</a:t>
            </a:r>
            <a:r>
              <a:rPr lang="ko-KR" altLang="en-US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총괄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)</a:t>
            </a:r>
            <a:endParaRPr lang="en-US" sz="1200" b="1" spc="100" dirty="0">
              <a:solidFill>
                <a:schemeClr val="bg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Poppins SemiBold" panose="000007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779405-C3DF-8561-77AE-BC9BDC8FAC15}"/>
              </a:ext>
            </a:extLst>
          </p:cNvPr>
          <p:cNvSpPr txBox="1"/>
          <p:nvPr/>
        </p:nvSpPr>
        <p:spPr>
          <a:xfrm>
            <a:off x="3115757" y="5219557"/>
            <a:ext cx="1914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김은주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(</a:t>
            </a:r>
            <a:r>
              <a:rPr lang="ko-KR" altLang="en-US" sz="1200" b="1" spc="100" dirty="0" err="1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마게팅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)</a:t>
            </a:r>
            <a:endParaRPr lang="en-US" sz="1200" b="1" spc="100" dirty="0">
              <a:solidFill>
                <a:schemeClr val="bg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Poppins SemiBold" panose="00000700000000000000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67E4F1-7FCE-F064-FB9E-A91EBC90FF19}"/>
              </a:ext>
            </a:extLst>
          </p:cNvPr>
          <p:cNvSpPr txBox="1"/>
          <p:nvPr/>
        </p:nvSpPr>
        <p:spPr>
          <a:xfrm>
            <a:off x="5079413" y="5219557"/>
            <a:ext cx="1914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이승현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(</a:t>
            </a:r>
            <a:r>
              <a:rPr lang="ko-KR" altLang="en-US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영업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)</a:t>
            </a:r>
            <a:endParaRPr lang="en-US" sz="1200" b="1" spc="100" dirty="0">
              <a:solidFill>
                <a:schemeClr val="bg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Poppins SemiBold" panose="00000700000000000000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7B365E3-A875-6E84-DEEF-0CD08B78AD33}"/>
              </a:ext>
            </a:extLst>
          </p:cNvPr>
          <p:cNvSpPr txBox="1"/>
          <p:nvPr/>
        </p:nvSpPr>
        <p:spPr>
          <a:xfrm>
            <a:off x="7043069" y="5219557"/>
            <a:ext cx="1914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김서현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(</a:t>
            </a:r>
            <a:r>
              <a:rPr lang="ko-KR" altLang="en-US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회계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)</a:t>
            </a:r>
            <a:endParaRPr lang="en-US" sz="1200" b="1" spc="100" dirty="0">
              <a:solidFill>
                <a:schemeClr val="bg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Poppins SemiBold" panose="00000700000000000000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430BDE-6EBB-C895-CD1F-91C28BD4EF60}"/>
              </a:ext>
            </a:extLst>
          </p:cNvPr>
          <p:cNvSpPr txBox="1"/>
          <p:nvPr/>
        </p:nvSpPr>
        <p:spPr>
          <a:xfrm>
            <a:off x="8958599" y="5219557"/>
            <a:ext cx="1914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김효진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(</a:t>
            </a:r>
            <a:r>
              <a:rPr lang="ko-KR" altLang="en-US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개발</a:t>
            </a:r>
            <a:r>
              <a:rPr lang="en-US" altLang="ko-KR" sz="1200" b="1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)</a:t>
            </a:r>
            <a:endParaRPr lang="en-US" sz="1200" b="1" spc="100" dirty="0">
              <a:solidFill>
                <a:schemeClr val="bg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Poppins SemiBold" panose="00000700000000000000" pitchFamily="2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9292F02-C57D-EB5C-5730-CB961BA30F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7932" y="1707511"/>
            <a:ext cx="1516110" cy="1132365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9BB2E8BC-E7C2-EAA5-A5B4-67E032429935}"/>
              </a:ext>
            </a:extLst>
          </p:cNvPr>
          <p:cNvGrpSpPr/>
          <p:nvPr/>
        </p:nvGrpSpPr>
        <p:grpSpPr>
          <a:xfrm>
            <a:off x="7001188" y="1759815"/>
            <a:ext cx="1214534" cy="1183911"/>
            <a:chOff x="8562216" y="817590"/>
            <a:chExt cx="1849762" cy="2299003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DB190C2-9267-9732-3300-2CDBE9597E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874911" y="817590"/>
              <a:ext cx="1224375" cy="1413394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3254E3-598C-BAA0-0D49-3A2F0563C4F0}"/>
                </a:ext>
              </a:extLst>
            </p:cNvPr>
            <p:cNvSpPr txBox="1"/>
            <p:nvPr/>
          </p:nvSpPr>
          <p:spPr>
            <a:xfrm>
              <a:off x="8562216" y="2100567"/>
              <a:ext cx="1849762" cy="1016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800" b="1" dirty="0">
                  <a:solidFill>
                    <a:srgbClr val="0A3579"/>
                  </a:solidFill>
                </a:rPr>
                <a:t>PMOD </a:t>
              </a:r>
              <a:endParaRPr lang="ko-KR" altLang="en-US" sz="2800" b="1" dirty="0">
                <a:solidFill>
                  <a:srgbClr val="0A3579"/>
                </a:solidFill>
              </a:endParaRPr>
            </a:p>
          </p:txBody>
        </p:sp>
      </p:grp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C1BB0D50-1B39-A740-0857-A9E67FEFD8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2951570"/>
              </p:ext>
            </p:extLst>
          </p:nvPr>
        </p:nvGraphicFramePr>
        <p:xfrm>
          <a:off x="2440850" y="1496468"/>
          <a:ext cx="3896840" cy="1658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EC9E8B0C-BE14-9087-60A7-C6D4DFA9A5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5986111"/>
              </p:ext>
            </p:extLst>
          </p:nvPr>
        </p:nvGraphicFramePr>
        <p:xfrm>
          <a:off x="8286589" y="1491774"/>
          <a:ext cx="3355031" cy="1658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1424CC7-5F67-0216-1122-5E836C45635D}"/>
              </a:ext>
            </a:extLst>
          </p:cNvPr>
          <p:cNvCxnSpPr>
            <a:cxnSpLocks/>
          </p:cNvCxnSpPr>
          <p:nvPr/>
        </p:nvCxnSpPr>
        <p:spPr>
          <a:xfrm>
            <a:off x="6819904" y="1707511"/>
            <a:ext cx="0" cy="15939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373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2F192C29-6B00-C2C3-35D0-DAC4E0CDEC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7813" b="7813"/>
          <a:stretch/>
        </p:blipFill>
        <p:spPr/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9000"/>
                </a:schemeClr>
              </a:gs>
              <a:gs pos="100000">
                <a:schemeClr val="tx2">
                  <a:alpha val="86000"/>
                </a:schemeClr>
              </a:gs>
            </a:gsLst>
            <a:lin ang="24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0" name="Picture 19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" y="0"/>
            <a:ext cx="12192000" cy="6857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EF2316-3D0C-A7C7-008D-13991FFD9367}"/>
              </a:ext>
            </a:extLst>
          </p:cNvPr>
          <p:cNvSpPr txBox="1"/>
          <p:nvPr/>
        </p:nvSpPr>
        <p:spPr>
          <a:xfrm>
            <a:off x="60960" y="3428999"/>
            <a:ext cx="1207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kern="0" spc="-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 </a:t>
            </a:r>
            <a:r>
              <a:rPr lang="en-US" altLang="ko-KR" sz="2400" b="1" kern="0" spc="-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AI </a:t>
            </a:r>
            <a:r>
              <a:rPr lang="ko-KR" altLang="en-US" sz="2400" b="1" kern="0" spc="-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스포츠 </a:t>
            </a:r>
            <a:r>
              <a:rPr lang="en-US" altLang="ko-KR" sz="2400" b="1" kern="0" spc="-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 </a:t>
            </a:r>
            <a:r>
              <a:rPr lang="ko-KR" altLang="en-US" sz="2400" b="1" kern="0" spc="-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동작분석  전문기업</a:t>
            </a:r>
            <a:endParaRPr lang="en-US" altLang="ko-KR" sz="2400" b="1" u="sng" kern="0" spc="-3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Source Sans Pro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BADB2F-C23D-40AE-0457-1537448C28EC}"/>
              </a:ext>
            </a:extLst>
          </p:cNvPr>
          <p:cNvSpPr txBox="1"/>
          <p:nvPr/>
        </p:nvSpPr>
        <p:spPr>
          <a:xfrm>
            <a:off x="3048000" y="245774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kern="0" spc="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Source Sans Pro" charset="0"/>
              </a:rPr>
              <a:t>(</a:t>
            </a:r>
            <a:r>
              <a:rPr lang="ko-KR" altLang="en-US" sz="1800" b="1" kern="0" spc="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Source Sans Pro" charset="0"/>
              </a:rPr>
              <a:t>최상의 수행</a:t>
            </a:r>
            <a:r>
              <a:rPr lang="en-US" altLang="ko-KR" sz="1800" b="1" kern="0" spc="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Source Sans Pro" charset="0"/>
              </a:rPr>
              <a:t>)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8BD8A8-043E-4436-FA1D-7BA25B670D5D}"/>
              </a:ext>
            </a:extLst>
          </p:cNvPr>
          <p:cNvSpPr txBox="1"/>
          <p:nvPr/>
        </p:nvSpPr>
        <p:spPr>
          <a:xfrm>
            <a:off x="-60960" y="1612678"/>
            <a:ext cx="120700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5400" b="1" kern="0" spc="-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  </a:t>
            </a:r>
            <a:r>
              <a:rPr lang="en-US" altLang="ko-KR" sz="5400" b="1" u="sng" kern="0" spc="-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Peak Performance</a:t>
            </a:r>
          </a:p>
        </p:txBody>
      </p:sp>
    </p:spTree>
    <p:extLst>
      <p:ext uri="{BB962C8B-B14F-4D97-AF65-F5344CB8AC3E}">
        <p14:creationId xmlns:p14="http://schemas.microsoft.com/office/powerpoint/2010/main" val="409573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27C507-1E10-F309-8E4D-F4816ADA7870}"/>
              </a:ext>
            </a:extLst>
          </p:cNvPr>
          <p:cNvSpPr/>
          <p:nvPr/>
        </p:nvSpPr>
        <p:spPr>
          <a:xfrm>
            <a:off x="431417" y="1056640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1AE4286-F217-BD8F-2F1E-56EF8FB55DFD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014CA704-29AA-9F11-01C6-84E9F190DAC7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67EFBBE-05FC-A66E-AE7C-A63E964F3DB1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03. Q&amp;A</a:t>
              </a:r>
            </a:p>
          </p:txBody>
        </p:sp>
        <p:sp>
          <p:nvSpPr>
            <p:cNvPr id="63" name="Rectangle 15">
              <a:extLst>
                <a:ext uri="{FF2B5EF4-FFF2-40B4-BE49-F238E27FC236}">
                  <a16:creationId xmlns:a16="http://schemas.microsoft.com/office/drawing/2014/main" id="{1C08E299-8558-AF42-F5A5-64566091839A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1EED28CC-96FB-204A-D326-AD492AF0BFCA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65" name="직각 삼각형 64">
                <a:extLst>
                  <a:ext uri="{FF2B5EF4-FFF2-40B4-BE49-F238E27FC236}">
                    <a16:creationId xmlns:a16="http://schemas.microsoft.com/office/drawing/2014/main" id="{4EBEB0C8-3927-D074-811E-007BE6AD6BA2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84EFE347-7B9F-CD94-7797-D5B69BDF0EA5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2" name="그림 1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9F108AFB-138B-9E50-4886-1477E9A0A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94" y="1385456"/>
            <a:ext cx="10317012" cy="47587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D1D9FD-4C85-C663-BA53-3725764273A9}"/>
              </a:ext>
            </a:extLst>
          </p:cNvPr>
          <p:cNvSpPr txBox="1"/>
          <p:nvPr/>
        </p:nvSpPr>
        <p:spPr>
          <a:xfrm>
            <a:off x="8760540" y="301410"/>
            <a:ext cx="2458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50000"/>
                  </a:schemeClr>
                </a:solidFill>
              </a:rPr>
              <a:t>Kinect camera </a:t>
            </a:r>
            <a:endParaRPr lang="ko-KR" altLang="en-US" sz="24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47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9C21218-F868-7733-8530-81A9ABE9F6C4}"/>
              </a:ext>
            </a:extLst>
          </p:cNvPr>
          <p:cNvSpPr/>
          <p:nvPr/>
        </p:nvSpPr>
        <p:spPr>
          <a:xfrm>
            <a:off x="431417" y="1056640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1AE4286-F217-BD8F-2F1E-56EF8FB55DFD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014CA704-29AA-9F11-01C6-84E9F190DAC7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67EFBBE-05FC-A66E-AE7C-A63E964F3DB1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03. Q&amp;A</a:t>
              </a:r>
            </a:p>
          </p:txBody>
        </p:sp>
        <p:sp>
          <p:nvSpPr>
            <p:cNvPr id="63" name="Rectangle 15">
              <a:extLst>
                <a:ext uri="{FF2B5EF4-FFF2-40B4-BE49-F238E27FC236}">
                  <a16:creationId xmlns:a16="http://schemas.microsoft.com/office/drawing/2014/main" id="{1C08E299-8558-AF42-F5A5-64566091839A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1EED28CC-96FB-204A-D326-AD492AF0BFCA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65" name="직각 삼각형 64">
                <a:extLst>
                  <a:ext uri="{FF2B5EF4-FFF2-40B4-BE49-F238E27FC236}">
                    <a16:creationId xmlns:a16="http://schemas.microsoft.com/office/drawing/2014/main" id="{4EBEB0C8-3927-D074-811E-007BE6AD6BA2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84EFE347-7B9F-CD94-7797-D5B69BDF0EA5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88" name="그림 87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F1D1AFA1-D36D-65CC-737B-D9EDE7E15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650" y="1582568"/>
            <a:ext cx="6324230" cy="4218792"/>
          </a:xfrm>
          <a:prstGeom prst="rect">
            <a:avLst/>
          </a:prstGeom>
        </p:spPr>
      </p:pic>
      <p:pic>
        <p:nvPicPr>
          <p:cNvPr id="2" name="그림 1" descr="스포츠, 운동 경기, 하늘, 야외이(가) 표시된 사진&#10;&#10;자동 생성된 설명">
            <a:extLst>
              <a:ext uri="{FF2B5EF4-FFF2-40B4-BE49-F238E27FC236}">
                <a16:creationId xmlns:a16="http://schemas.microsoft.com/office/drawing/2014/main" id="{6C2B0AB3-64DE-E4E2-A8F2-34ACBB7A02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058" y="1864842"/>
            <a:ext cx="3929951" cy="37718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B5292D-E030-3115-162A-B4480DE04959}"/>
              </a:ext>
            </a:extLst>
          </p:cNvPr>
          <p:cNvSpPr txBox="1"/>
          <p:nvPr/>
        </p:nvSpPr>
        <p:spPr>
          <a:xfrm>
            <a:off x="7794699" y="312561"/>
            <a:ext cx="4298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tx1">
                    <a:lumMod val="50000"/>
                  </a:schemeClr>
                </a:solidFill>
              </a:rPr>
              <a:t>Machine Learning Model </a:t>
            </a:r>
            <a:endParaRPr lang="ko-KR" altLang="en-US" sz="24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694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321E24C7-09A3-763D-1BD5-19EB973E70B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1417" y="1056640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9D583DB-8373-E6BF-DB3D-9F3D3DECA37D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43D6476-309B-B7BF-6001-F211DE44E651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B093D67-2CF3-2408-D88F-04C7EC322945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07. </a:t>
              </a:r>
              <a:r>
                <a:rPr lang="en-US" altLang="ko-KR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Q&amp;A </a:t>
              </a:r>
              <a:endParaRPr lang="en-US" sz="4400" b="1" kern="0" spc="-300" dirty="0">
                <a:ln>
                  <a:solidFill>
                    <a:srgbClr val="557EBF"/>
                  </a:solidFill>
                </a:ln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endParaRPr>
            </a:p>
          </p:txBody>
        </p:sp>
        <p:sp>
          <p:nvSpPr>
            <p:cNvPr id="10" name="Rectangle 15">
              <a:extLst>
                <a:ext uri="{FF2B5EF4-FFF2-40B4-BE49-F238E27FC236}">
                  <a16:creationId xmlns:a16="http://schemas.microsoft.com/office/drawing/2014/main" id="{31C55DEE-9868-8275-199C-4649F8691B81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BCAFBE5-4F59-8EE6-9E9E-E1880562050D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12" name="직각 삼각형 11">
                <a:extLst>
                  <a:ext uri="{FF2B5EF4-FFF2-40B4-BE49-F238E27FC236}">
                    <a16:creationId xmlns:a16="http://schemas.microsoft.com/office/drawing/2014/main" id="{B388AAE9-F721-0461-72C9-97C8A3186D3B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102DF3-8BA1-C5A2-3982-7E61C39427CB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F6A56BFD-BBE8-B9D4-AE08-42357BC2FB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4303598"/>
              </p:ext>
            </p:extLst>
          </p:nvPr>
        </p:nvGraphicFramePr>
        <p:xfrm>
          <a:off x="-315725" y="1551969"/>
          <a:ext cx="7775477" cy="42493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A31E7160-FC1A-16AF-1EB0-72266FA732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5508220"/>
              </p:ext>
            </p:extLst>
          </p:nvPr>
        </p:nvGraphicFramePr>
        <p:xfrm>
          <a:off x="5810985" y="1551969"/>
          <a:ext cx="6015255" cy="4531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CC14E7E8-74FC-8E8B-BF44-5D5E7C56102E}"/>
              </a:ext>
            </a:extLst>
          </p:cNvPr>
          <p:cNvGrpSpPr/>
          <p:nvPr/>
        </p:nvGrpSpPr>
        <p:grpSpPr>
          <a:xfrm>
            <a:off x="7633794" y="301410"/>
            <a:ext cx="4192446" cy="523220"/>
            <a:chOff x="7633794" y="301410"/>
            <a:chExt cx="4192446" cy="52322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62048C2-9893-C45A-8117-B02320BABFCD}"/>
                </a:ext>
              </a:extLst>
            </p:cNvPr>
            <p:cNvSpPr/>
            <p:nvPr/>
          </p:nvSpPr>
          <p:spPr>
            <a:xfrm flipH="1">
              <a:off x="7633794" y="392030"/>
              <a:ext cx="4192446" cy="332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bg2">
                    <a:lumMod val="1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7371966-5CE2-18A5-9524-E4626C48A094}"/>
                </a:ext>
              </a:extLst>
            </p:cNvPr>
            <p:cNvSpPr txBox="1"/>
            <p:nvPr/>
          </p:nvSpPr>
          <p:spPr>
            <a:xfrm>
              <a:off x="8760540" y="301410"/>
              <a:ext cx="24587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tx1">
                      <a:lumMod val="50000"/>
                    </a:schemeClr>
                  </a:solidFill>
                </a:rPr>
                <a:t>설문 조사</a:t>
              </a:r>
              <a:endParaRPr lang="ko-KR" altLang="en-US" sz="24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087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EC2709A-FDF7-DF48-A3C8-5E9C1E6C158C}"/>
              </a:ext>
            </a:extLst>
          </p:cNvPr>
          <p:cNvSpPr/>
          <p:nvPr/>
        </p:nvSpPr>
        <p:spPr>
          <a:xfrm>
            <a:off x="431417" y="1056640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2A0E4F0-F8D4-6969-3761-ACC0F2AC359A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C84892C9-B3C0-551E-5EE7-2D6A161D0F24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B1BFCFC-DECB-C71F-F584-2F434E57A1D2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08. Q&amp;A  </a:t>
              </a:r>
            </a:p>
          </p:txBody>
        </p:sp>
        <p:sp>
          <p:nvSpPr>
            <p:cNvPr id="5" name="Rectangle 15">
              <a:extLst>
                <a:ext uri="{FF2B5EF4-FFF2-40B4-BE49-F238E27FC236}">
                  <a16:creationId xmlns:a16="http://schemas.microsoft.com/office/drawing/2014/main" id="{56363946-98AB-12EE-5B5D-BE9212A53ECF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ED9B74F-1814-7831-42DD-1880575C03A5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7" name="직각 삼각형 6">
                <a:extLst>
                  <a:ext uri="{FF2B5EF4-FFF2-40B4-BE49-F238E27FC236}">
                    <a16:creationId xmlns:a16="http://schemas.microsoft.com/office/drawing/2014/main" id="{B3B310FC-2CE0-54CB-D517-75B866E9BA55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36FADC0-7195-1A09-D2DB-BFD94378062A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bg2">
                      <a:lumMod val="1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BCC1D844-37D4-163B-DA78-21AAA7F70C24}"/>
              </a:ext>
            </a:extLst>
          </p:cNvPr>
          <p:cNvGrpSpPr/>
          <p:nvPr/>
        </p:nvGrpSpPr>
        <p:grpSpPr>
          <a:xfrm>
            <a:off x="2543820" y="1821119"/>
            <a:ext cx="7104360" cy="3215761"/>
            <a:chOff x="1060502" y="1343539"/>
            <a:chExt cx="7916138" cy="417092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3A9773A-ABC3-29D8-C540-44A10B4DCA1A}"/>
                </a:ext>
              </a:extLst>
            </p:cNvPr>
            <p:cNvSpPr/>
            <p:nvPr/>
          </p:nvSpPr>
          <p:spPr>
            <a:xfrm>
              <a:off x="1060502" y="1343539"/>
              <a:ext cx="7916138" cy="417092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2">
                  <a:lumMod val="10000"/>
                </a:schemeClr>
              </a:solidFill>
            </a:ln>
            <a:effectLst>
              <a:outerShdw blurRad="215900" dist="381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ㅍㅍ</a:t>
              </a:r>
              <a:endParaRPr lang="ko-KR" altLang="en-US" dirty="0"/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C9798E69-D427-A898-337B-B01C4E5973A2}"/>
                </a:ext>
              </a:extLst>
            </p:cNvPr>
            <p:cNvCxnSpPr/>
            <p:nvPr/>
          </p:nvCxnSpPr>
          <p:spPr>
            <a:xfrm>
              <a:off x="5018571" y="1639614"/>
              <a:ext cx="0" cy="3584027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8BC3FB18-4E28-99F2-D4E5-56AD6478A91D}"/>
                </a:ext>
              </a:extLst>
            </p:cNvPr>
            <p:cNvCxnSpPr>
              <a:cxnSpLocks/>
            </p:cNvCxnSpPr>
            <p:nvPr/>
          </p:nvCxnSpPr>
          <p:spPr>
            <a:xfrm>
              <a:off x="1261241" y="3429000"/>
              <a:ext cx="7409793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61C6A244-0072-F9B0-487B-61902A9CF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570" y="1893136"/>
            <a:ext cx="1418457" cy="125078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7E2F6FD-3062-7411-39BB-9A0659DEE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882" y="3933500"/>
            <a:ext cx="661850" cy="68767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27CE064-DF2D-B4E2-0396-585F872E0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2403" y="3976574"/>
            <a:ext cx="951630" cy="79427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B3FF5F3-765A-1245-9FC3-9DA75B9D87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0780" y="4236695"/>
            <a:ext cx="1360274" cy="53415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BC97929-AA0C-4A77-A490-49E7227BCD8C}"/>
              </a:ext>
            </a:extLst>
          </p:cNvPr>
          <p:cNvSpPr txBox="1"/>
          <p:nvPr/>
        </p:nvSpPr>
        <p:spPr>
          <a:xfrm>
            <a:off x="6164424" y="4611215"/>
            <a:ext cx="2458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</a:rPr>
              <a:t>High Price</a:t>
            </a:r>
            <a:endParaRPr lang="ko-KR" altLang="en-US" sz="1600" dirty="0">
              <a:solidFill>
                <a:srgbClr val="000000"/>
              </a:solidFill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EABA792-58D1-ED51-9943-4CAD74E64981}"/>
              </a:ext>
            </a:extLst>
          </p:cNvPr>
          <p:cNvGrpSpPr/>
          <p:nvPr/>
        </p:nvGrpSpPr>
        <p:grpSpPr>
          <a:xfrm>
            <a:off x="7633794" y="301410"/>
            <a:ext cx="4192446" cy="523220"/>
            <a:chOff x="7633794" y="301410"/>
            <a:chExt cx="4192446" cy="52322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A987C6C-A36D-5821-159E-2821BC43C9D9}"/>
                </a:ext>
              </a:extLst>
            </p:cNvPr>
            <p:cNvSpPr/>
            <p:nvPr/>
          </p:nvSpPr>
          <p:spPr>
            <a:xfrm flipH="1">
              <a:off x="7633794" y="392030"/>
              <a:ext cx="4192446" cy="332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bg2">
                    <a:lumMod val="1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DF441C8-0C80-A957-B3A3-0BD09FEC718E}"/>
                </a:ext>
              </a:extLst>
            </p:cNvPr>
            <p:cNvSpPr txBox="1"/>
            <p:nvPr/>
          </p:nvSpPr>
          <p:spPr>
            <a:xfrm>
              <a:off x="8760540" y="301410"/>
              <a:ext cx="24587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tx1">
                      <a:lumMod val="50000"/>
                    </a:schemeClr>
                  </a:solidFill>
                </a:rPr>
                <a:t>Competition</a:t>
              </a:r>
              <a:r>
                <a:rPr lang="en-US" altLang="ko-KR" sz="2400" dirty="0">
                  <a:solidFill>
                    <a:schemeClr val="tx1">
                      <a:lumMod val="50000"/>
                    </a:schemeClr>
                  </a:solidFill>
                </a:rPr>
                <a:t> </a:t>
              </a:r>
              <a:endParaRPr lang="ko-KR" altLang="en-US" sz="24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745EDF2-45B5-62E9-27BE-AE12A03BB8F0}"/>
              </a:ext>
            </a:extLst>
          </p:cNvPr>
          <p:cNvSpPr txBox="1"/>
          <p:nvPr/>
        </p:nvSpPr>
        <p:spPr>
          <a:xfrm>
            <a:off x="6138755" y="1848750"/>
            <a:ext cx="2458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</a:rPr>
              <a:t>Low price</a:t>
            </a:r>
            <a:endParaRPr lang="ko-KR" altLang="en-US" sz="1600" dirty="0">
              <a:solidFill>
                <a:srgbClr val="00000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8BFC1A-35F4-F340-2552-0F37C206A042}"/>
              </a:ext>
            </a:extLst>
          </p:cNvPr>
          <p:cNvSpPr txBox="1"/>
          <p:nvPr/>
        </p:nvSpPr>
        <p:spPr>
          <a:xfrm>
            <a:off x="6291155" y="2001150"/>
            <a:ext cx="2458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</a:rPr>
              <a:t>le</a:t>
            </a:r>
            <a:endParaRPr lang="ko-KR" alt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67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FF9F76C5-7662-AFB2-4DA2-B6CC9E3A9A6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1417" y="1067526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9D583DB-8373-E6BF-DB3D-9F3D3DECA37D}"/>
              </a:ext>
            </a:extLst>
          </p:cNvPr>
          <p:cNvGrpSpPr/>
          <p:nvPr/>
        </p:nvGrpSpPr>
        <p:grpSpPr>
          <a:xfrm>
            <a:off x="0" y="-6798"/>
            <a:ext cx="12191996" cy="797374"/>
            <a:chOff x="0" y="-6799"/>
            <a:chExt cx="12191996" cy="84583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43D6476-309B-B7BF-6001-F211DE44E651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B093D67-2CF3-2408-D88F-04C7EC322945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0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01. Problem</a:t>
              </a:r>
            </a:p>
          </p:txBody>
        </p:sp>
        <p:sp>
          <p:nvSpPr>
            <p:cNvPr id="10" name="Rectangle 15">
              <a:extLst>
                <a:ext uri="{FF2B5EF4-FFF2-40B4-BE49-F238E27FC236}">
                  <a16:creationId xmlns:a16="http://schemas.microsoft.com/office/drawing/2014/main" id="{31C55DEE-9868-8275-199C-4649F8691B81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BCAFBE5-4F59-8EE6-9E9E-E1880562050D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12" name="직각 삼각형 11">
                <a:extLst>
                  <a:ext uri="{FF2B5EF4-FFF2-40B4-BE49-F238E27FC236}">
                    <a16:creationId xmlns:a16="http://schemas.microsoft.com/office/drawing/2014/main" id="{B388AAE9-F721-0461-72C9-97C8A3186D3B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102DF3-8BA1-C5A2-3982-7E61C39427CB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3" name="그림 2" descr="스포츠, 운동 경기, 하늘, 야외이(가) 표시된 사진&#10;&#10;자동 생성된 설명">
            <a:extLst>
              <a:ext uri="{FF2B5EF4-FFF2-40B4-BE49-F238E27FC236}">
                <a16:creationId xmlns:a16="http://schemas.microsoft.com/office/drawing/2014/main" id="{EA09128C-2F51-7EB6-1D7F-8F43E7F266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594" y="2416028"/>
            <a:ext cx="2042720" cy="2046634"/>
          </a:xfrm>
          <a:prstGeom prst="rect">
            <a:avLst/>
          </a:prstGeom>
        </p:spPr>
      </p:pic>
      <p:pic>
        <p:nvPicPr>
          <p:cNvPr id="4" name="그림 3" descr="스크린샷, 컴퓨터, 노트북, 텍스트이(가) 표시된 사진&#10;&#10;자동 생성된 설명">
            <a:extLst>
              <a:ext uri="{FF2B5EF4-FFF2-40B4-BE49-F238E27FC236}">
                <a16:creationId xmlns:a16="http://schemas.microsoft.com/office/drawing/2014/main" id="{FEED416D-401C-9DB4-5BC9-E55755E6D3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924" y="2444028"/>
            <a:ext cx="2042720" cy="2046634"/>
          </a:xfrm>
          <a:prstGeom prst="rect">
            <a:avLst/>
          </a:prstGeom>
        </p:spPr>
      </p:pic>
      <p:graphicFrame>
        <p:nvGraphicFramePr>
          <p:cNvPr id="16" name="다이어그램 15">
            <a:extLst>
              <a:ext uri="{FF2B5EF4-FFF2-40B4-BE49-F238E27FC236}">
                <a16:creationId xmlns:a16="http://schemas.microsoft.com/office/drawing/2014/main" id="{A6487B06-6B39-A1D9-A10F-5009D7C141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3924303"/>
              </p:ext>
            </p:extLst>
          </p:nvPr>
        </p:nvGraphicFramePr>
        <p:xfrm>
          <a:off x="936434" y="4518662"/>
          <a:ext cx="10430003" cy="11006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8" name="Picture 3">
            <a:extLst>
              <a:ext uri="{FF2B5EF4-FFF2-40B4-BE49-F238E27FC236}">
                <a16:creationId xmlns:a16="http://schemas.microsoft.com/office/drawing/2014/main" id="{ABECA21C-347C-5685-4798-3341C47A5A3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2750" y="2416026"/>
            <a:ext cx="1613976" cy="204663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6836939-6BF4-68EA-E901-72BB1D61B9D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33914" y="2416026"/>
            <a:ext cx="2098768" cy="204663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224304E-48AE-D39C-194C-A9844DEB5C3B}"/>
              </a:ext>
            </a:extLst>
          </p:cNvPr>
          <p:cNvSpPr txBox="1"/>
          <p:nvPr/>
        </p:nvSpPr>
        <p:spPr>
          <a:xfrm>
            <a:off x="432869" y="1163825"/>
            <a:ext cx="533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ko-KR" altLang="en-US" sz="2800" b="1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스포츠시장 발전  </a:t>
            </a:r>
            <a:r>
              <a:rPr lang="en-US" altLang="ko-KR" sz="2000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(</a:t>
            </a:r>
            <a:r>
              <a:rPr lang="ko-KR" altLang="en-US" sz="2000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기술의 융합</a:t>
            </a:r>
            <a:r>
              <a:rPr lang="en-US" altLang="ko-KR" sz="2000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)</a:t>
            </a:r>
            <a:r>
              <a:rPr lang="ko-KR" altLang="en-US" sz="2000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  </a:t>
            </a:r>
            <a:endParaRPr lang="en-US" sz="2800" kern="0" spc="-300" dirty="0">
              <a:solidFill>
                <a:schemeClr val="bg2">
                  <a:lumMod val="10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53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FF9F76C5-7662-AFB2-4DA2-B6CC9E3A9A6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1417" y="1067526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9D583DB-8373-E6BF-DB3D-9F3D3DECA37D}"/>
              </a:ext>
            </a:extLst>
          </p:cNvPr>
          <p:cNvGrpSpPr/>
          <p:nvPr/>
        </p:nvGrpSpPr>
        <p:grpSpPr>
          <a:xfrm>
            <a:off x="0" y="-6798"/>
            <a:ext cx="12191996" cy="797374"/>
            <a:chOff x="0" y="-6799"/>
            <a:chExt cx="12191996" cy="84583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43D6476-309B-B7BF-6001-F211DE44E651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B093D67-2CF3-2408-D88F-04C7EC322945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0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01. Problem</a:t>
              </a:r>
            </a:p>
          </p:txBody>
        </p:sp>
        <p:sp>
          <p:nvSpPr>
            <p:cNvPr id="10" name="Rectangle 15">
              <a:extLst>
                <a:ext uri="{FF2B5EF4-FFF2-40B4-BE49-F238E27FC236}">
                  <a16:creationId xmlns:a16="http://schemas.microsoft.com/office/drawing/2014/main" id="{31C55DEE-9868-8275-199C-4649F8691B81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BCAFBE5-4F59-8EE6-9E9E-E1880562050D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12" name="직각 삼각형 11">
                <a:extLst>
                  <a:ext uri="{FF2B5EF4-FFF2-40B4-BE49-F238E27FC236}">
                    <a16:creationId xmlns:a16="http://schemas.microsoft.com/office/drawing/2014/main" id="{B388AAE9-F721-0461-72C9-97C8A3186D3B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102DF3-8BA1-C5A2-3982-7E61C39427CB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pic>
        <p:nvPicPr>
          <p:cNvPr id="3" name="그림 2" descr="스포츠, 운동 경기, 하늘, 야외이(가) 표시된 사진&#10;&#10;자동 생성된 설명">
            <a:extLst>
              <a:ext uri="{FF2B5EF4-FFF2-40B4-BE49-F238E27FC236}">
                <a16:creationId xmlns:a16="http://schemas.microsoft.com/office/drawing/2014/main" id="{EA09128C-2F51-7EB6-1D7F-8F43E7F266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594" y="2416028"/>
            <a:ext cx="2042720" cy="2046634"/>
          </a:xfrm>
          <a:prstGeom prst="rect">
            <a:avLst/>
          </a:prstGeom>
        </p:spPr>
      </p:pic>
      <p:pic>
        <p:nvPicPr>
          <p:cNvPr id="4" name="그림 3" descr="스크린샷, 컴퓨터, 노트북, 텍스트이(가) 표시된 사진&#10;&#10;자동 생성된 설명">
            <a:extLst>
              <a:ext uri="{FF2B5EF4-FFF2-40B4-BE49-F238E27FC236}">
                <a16:creationId xmlns:a16="http://schemas.microsoft.com/office/drawing/2014/main" id="{FEED416D-401C-9DB4-5BC9-E55755E6D3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924" y="2444028"/>
            <a:ext cx="2042720" cy="2046634"/>
          </a:xfrm>
          <a:prstGeom prst="rect">
            <a:avLst/>
          </a:prstGeom>
        </p:spPr>
      </p:pic>
      <p:graphicFrame>
        <p:nvGraphicFramePr>
          <p:cNvPr id="16" name="다이어그램 15">
            <a:extLst>
              <a:ext uri="{FF2B5EF4-FFF2-40B4-BE49-F238E27FC236}">
                <a16:creationId xmlns:a16="http://schemas.microsoft.com/office/drawing/2014/main" id="{A6487B06-6B39-A1D9-A10F-5009D7C1411E}"/>
              </a:ext>
            </a:extLst>
          </p:cNvPr>
          <p:cNvGraphicFramePr/>
          <p:nvPr/>
        </p:nvGraphicFramePr>
        <p:xfrm>
          <a:off x="936434" y="4518662"/>
          <a:ext cx="10430003" cy="11006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8" name="Picture 3">
            <a:extLst>
              <a:ext uri="{FF2B5EF4-FFF2-40B4-BE49-F238E27FC236}">
                <a16:creationId xmlns:a16="http://schemas.microsoft.com/office/drawing/2014/main" id="{ABECA21C-347C-5685-4798-3341C47A5A3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2750" y="2416026"/>
            <a:ext cx="1613976" cy="204663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6836939-6BF4-68EA-E901-72BB1D61B9D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33914" y="2416026"/>
            <a:ext cx="2098768" cy="204663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224304E-48AE-D39C-194C-A9844DEB5C3B}"/>
              </a:ext>
            </a:extLst>
          </p:cNvPr>
          <p:cNvSpPr txBox="1"/>
          <p:nvPr/>
        </p:nvSpPr>
        <p:spPr>
          <a:xfrm>
            <a:off x="432869" y="1163825"/>
            <a:ext cx="533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ko-KR" altLang="en-US" sz="2800" b="1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스포츠시장 발전  </a:t>
            </a:r>
            <a:r>
              <a:rPr lang="en-US" altLang="ko-KR" sz="2000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(</a:t>
            </a:r>
            <a:r>
              <a:rPr lang="ko-KR" altLang="en-US" sz="2000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기술의 융합</a:t>
            </a:r>
            <a:r>
              <a:rPr lang="en-US" altLang="ko-KR" sz="2000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)</a:t>
            </a:r>
            <a:r>
              <a:rPr lang="ko-KR" altLang="en-US" sz="2000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  </a:t>
            </a:r>
            <a:endParaRPr lang="en-US" sz="2800" kern="0" spc="-300" dirty="0">
              <a:solidFill>
                <a:schemeClr val="bg2">
                  <a:lumMod val="10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Source Sans Pro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7503923-B2A2-D64E-B5E5-136ABB2AAF31}"/>
              </a:ext>
            </a:extLst>
          </p:cNvPr>
          <p:cNvGrpSpPr/>
          <p:nvPr/>
        </p:nvGrpSpPr>
        <p:grpSpPr>
          <a:xfrm>
            <a:off x="6257581" y="1660897"/>
            <a:ext cx="5227734" cy="4121261"/>
            <a:chOff x="6096000" y="1475746"/>
            <a:chExt cx="5416810" cy="4479349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AC29CB1C-30FA-7225-DB4B-8137AAE4FB09}"/>
                </a:ext>
              </a:extLst>
            </p:cNvPr>
            <p:cNvSpPr/>
            <p:nvPr/>
          </p:nvSpPr>
          <p:spPr>
            <a:xfrm>
              <a:off x="6096000" y="1699942"/>
              <a:ext cx="5416810" cy="4255153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B14AF8E6-37F3-587A-284C-232B8E8B0FA9}"/>
                </a:ext>
              </a:extLst>
            </p:cNvPr>
            <p:cNvGrpSpPr/>
            <p:nvPr/>
          </p:nvGrpSpPr>
          <p:grpSpPr>
            <a:xfrm>
              <a:off x="8040895" y="1475746"/>
              <a:ext cx="1789670" cy="490086"/>
              <a:chOff x="8057586" y="1475746"/>
              <a:chExt cx="1913880" cy="490086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DB0E729-E190-A13E-A0EE-FEF3F80AFDC5}"/>
                  </a:ext>
                </a:extLst>
              </p:cNvPr>
              <p:cNvSpPr/>
              <p:nvPr/>
            </p:nvSpPr>
            <p:spPr>
              <a:xfrm>
                <a:off x="8106838" y="1504166"/>
                <a:ext cx="1843820" cy="4616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59F0AB0-1D04-941F-B4A2-A455813C562B}"/>
                  </a:ext>
                </a:extLst>
              </p:cNvPr>
              <p:cNvSpPr txBox="1"/>
              <p:nvPr/>
            </p:nvSpPr>
            <p:spPr>
              <a:xfrm>
                <a:off x="8057586" y="1475746"/>
                <a:ext cx="1913880" cy="4348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50000"/>
                      </a:schemeClr>
                    </a:solidFill>
                  </a:rPr>
                  <a:t>운동수행분석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0018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>
            <a:extLst>
              <a:ext uri="{FF2B5EF4-FFF2-40B4-BE49-F238E27FC236}">
                <a16:creationId xmlns:a16="http://schemas.microsoft.com/office/drawing/2014/main" id="{527C456F-2084-2448-58A6-9C462FCFAF4D}"/>
              </a:ext>
            </a:extLst>
          </p:cNvPr>
          <p:cNvSpPr/>
          <p:nvPr/>
        </p:nvSpPr>
        <p:spPr>
          <a:xfrm>
            <a:off x="790314" y="4882837"/>
            <a:ext cx="5227392" cy="12965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</a:t>
            </a:r>
            <a:endParaRPr lang="ko-KR" altLang="en-US" dirty="0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D916BDF2-7201-FCFA-8209-4B0E8D252B22}"/>
              </a:ext>
            </a:extLst>
          </p:cNvPr>
          <p:cNvSpPr/>
          <p:nvPr/>
        </p:nvSpPr>
        <p:spPr>
          <a:xfrm>
            <a:off x="657612" y="1452175"/>
            <a:ext cx="5446527" cy="3196806"/>
          </a:xfrm>
          <a:prstGeom prst="roundRect">
            <a:avLst/>
          </a:prstGeom>
          <a:noFill/>
          <a:ln w="285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C4D0290-0816-B2DC-84C8-BB4BD1CE4A50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E533386-9B99-F1AB-D0C3-C57FB4E03E64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5051653-9B3A-40F9-2B73-653BEA268AEA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01. Problem</a:t>
              </a:r>
            </a:p>
          </p:txBody>
        </p:sp>
        <p:sp>
          <p:nvSpPr>
            <p:cNvPr id="34" name="Rectangle 15">
              <a:extLst>
                <a:ext uri="{FF2B5EF4-FFF2-40B4-BE49-F238E27FC236}">
                  <a16:creationId xmlns:a16="http://schemas.microsoft.com/office/drawing/2014/main" id="{6EBD3989-C8A8-9519-2562-57A0E691786A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8BC40F45-1DE9-EE2B-71EF-818BAAC94EB6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36" name="직각 삼각형 35">
                <a:extLst>
                  <a:ext uri="{FF2B5EF4-FFF2-40B4-BE49-F238E27FC236}">
                    <a16:creationId xmlns:a16="http://schemas.microsoft.com/office/drawing/2014/main" id="{E943F0C7-69D9-D5F2-414B-C7DC2DFB3FB6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62D1FF0B-93B4-7D4B-B47B-58BCDF5FCF05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996FB3F0-07FB-0411-FEE3-D1AC45FCC949}"/>
              </a:ext>
            </a:extLst>
          </p:cNvPr>
          <p:cNvSpPr/>
          <p:nvPr/>
        </p:nvSpPr>
        <p:spPr>
          <a:xfrm rot="5400000">
            <a:off x="6493879" y="2023881"/>
            <a:ext cx="786220" cy="261750"/>
          </a:xfrm>
          <a:prstGeom prst="triangle">
            <a:avLst/>
          </a:prstGeom>
          <a:solidFill>
            <a:srgbClr val="557E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 descr="스포츠, 사람, 개인 스포츠, 대회이(가) 표시된 사진&#10;&#10;자동 생성된 설명">
            <a:extLst>
              <a:ext uri="{FF2B5EF4-FFF2-40B4-BE49-F238E27FC236}">
                <a16:creationId xmlns:a16="http://schemas.microsoft.com/office/drawing/2014/main" id="{42D7150A-B6E5-CE15-927F-D2A1C45C46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53" y="1525582"/>
            <a:ext cx="5227393" cy="3027167"/>
          </a:xfrm>
          <a:prstGeom prst="round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7085E3-F667-D82F-C626-7703A4D981B9}"/>
              </a:ext>
            </a:extLst>
          </p:cNvPr>
          <p:cNvSpPr txBox="1"/>
          <p:nvPr/>
        </p:nvSpPr>
        <p:spPr>
          <a:xfrm>
            <a:off x="858595" y="5009753"/>
            <a:ext cx="5159112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600" dirty="0"/>
              <a:t>적외선 카메라로 측정하기 때문에 자료를 얻기 위해선 </a:t>
            </a:r>
            <a:r>
              <a:rPr lang="ko-KR" altLang="en-US" sz="1600" dirty="0">
                <a:solidFill>
                  <a:srgbClr val="FF5D5D"/>
                </a:solidFill>
              </a:rPr>
              <a:t>선수 몸의 마커 센서 부착 </a:t>
            </a:r>
            <a:endParaRPr lang="en-US" altLang="ko-KR" sz="1600" dirty="0">
              <a:solidFill>
                <a:srgbClr val="FF5D5D"/>
              </a:solidFill>
            </a:endParaRPr>
          </a:p>
          <a:p>
            <a:pPr>
              <a:spcBef>
                <a:spcPts val="600"/>
              </a:spcBef>
            </a:pPr>
            <a:endParaRPr lang="en-US" altLang="ko-KR" sz="200" dirty="0">
              <a:solidFill>
                <a:srgbClr val="FF5D5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영상 분석 시 </a:t>
            </a:r>
            <a:r>
              <a:rPr lang="ko-KR" altLang="en-US" sz="1600" dirty="0">
                <a:solidFill>
                  <a:srgbClr val="FF5D5D"/>
                </a:solidFill>
              </a:rPr>
              <a:t>측정 공간 밝기</a:t>
            </a:r>
            <a:r>
              <a:rPr lang="ko-KR" altLang="en-US" sz="1600" dirty="0"/>
              <a:t>에 큰 영향 받음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F4F2FAA-CF55-CD24-4130-D1CBF68F7B0B}"/>
              </a:ext>
            </a:extLst>
          </p:cNvPr>
          <p:cNvGrpSpPr/>
          <p:nvPr/>
        </p:nvGrpSpPr>
        <p:grpSpPr>
          <a:xfrm>
            <a:off x="7312705" y="1548944"/>
            <a:ext cx="4405946" cy="1172598"/>
            <a:chOff x="1030524" y="2539999"/>
            <a:chExt cx="3974613" cy="11176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39D75A2-F209-D872-6D38-A101D34C0F1A}"/>
                </a:ext>
              </a:extLst>
            </p:cNvPr>
            <p:cNvSpPr/>
            <p:nvPr/>
          </p:nvSpPr>
          <p:spPr>
            <a:xfrm>
              <a:off x="1030524" y="2539999"/>
              <a:ext cx="1117601" cy="1117601"/>
            </a:xfrm>
            <a:prstGeom prst="ellipse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5250413-9D2A-DCD7-7731-3F0A22363C54}"/>
                </a:ext>
              </a:extLst>
            </p:cNvPr>
            <p:cNvSpPr txBox="1"/>
            <p:nvPr/>
          </p:nvSpPr>
          <p:spPr>
            <a:xfrm>
              <a:off x="1066449" y="2817317"/>
              <a:ext cx="552902" cy="4986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2">
                      <a:lumMod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01</a:t>
              </a:r>
              <a:endParaRPr lang="id-ID" sz="2800" b="1" dirty="0">
                <a:solidFill>
                  <a:schemeClr val="bg2">
                    <a:lumMod val="2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788198C2-4981-3A37-6E62-2DBB9E8B8D81}"/>
                </a:ext>
              </a:extLst>
            </p:cNvPr>
            <p:cNvSpPr/>
            <p:nvPr/>
          </p:nvSpPr>
          <p:spPr>
            <a:xfrm>
              <a:off x="1569527" y="2539999"/>
              <a:ext cx="3435610" cy="1117601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래픽 8" descr="자이로데오돌라이트 윤곽선">
              <a:extLst>
                <a:ext uri="{FF2B5EF4-FFF2-40B4-BE49-F238E27FC236}">
                  <a16:creationId xmlns:a16="http://schemas.microsoft.com/office/drawing/2014/main" id="{1B64AC6B-BCB7-161E-4BDA-48E6BB239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91044" y="2647946"/>
              <a:ext cx="914400" cy="9144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CFF351-51BB-284C-08DE-B476D0AA8918}"/>
                </a:ext>
              </a:extLst>
            </p:cNvPr>
            <p:cNvSpPr txBox="1"/>
            <p:nvPr/>
          </p:nvSpPr>
          <p:spPr>
            <a:xfrm>
              <a:off x="2610524" y="2603573"/>
              <a:ext cx="1716777" cy="381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센서</a:t>
              </a:r>
              <a:r>
                <a:rPr lang="en-US" altLang="ko-KR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기반</a:t>
              </a:r>
              <a:r>
                <a:rPr lang="en-US" altLang="ko-KR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캡쳐</a:t>
              </a:r>
              <a:endParaRPr lang="id-ID" sz="2000" b="1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FA2CDC36-3386-BCA9-31E7-4BE444EC2FFF}"/>
                </a:ext>
              </a:extLst>
            </p:cNvPr>
            <p:cNvCxnSpPr>
              <a:cxnSpLocks/>
            </p:cNvCxnSpPr>
            <p:nvPr/>
          </p:nvCxnSpPr>
          <p:spPr>
            <a:xfrm>
              <a:off x="2682387" y="2998229"/>
              <a:ext cx="2120766" cy="0"/>
            </a:xfrm>
            <a:prstGeom prst="line">
              <a:avLst/>
            </a:prstGeom>
            <a:ln w="12700">
              <a:solidFill>
                <a:srgbClr val="656D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4022DF0-1125-FEED-2990-C3C76CFAB60D}"/>
                </a:ext>
              </a:extLst>
            </p:cNvPr>
            <p:cNvSpPr txBox="1"/>
            <p:nvPr/>
          </p:nvSpPr>
          <p:spPr>
            <a:xfrm>
              <a:off x="2541635" y="3012149"/>
              <a:ext cx="2261518" cy="3179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 err="1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ㆍ관절</a:t>
              </a:r>
              <a:r>
                <a:rPr lang="ko-KR" altLang="en-US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및 분절에 마커 센서 부착  </a:t>
              </a:r>
              <a:endParaRPr lang="id-ID" sz="1200" dirty="0">
                <a:ln>
                  <a:solidFill>
                    <a:srgbClr val="656D78"/>
                  </a:solidFill>
                </a:ln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04D89EB-55D6-3998-B3DC-01BC370670A4}"/>
                </a:ext>
              </a:extLst>
            </p:cNvPr>
            <p:cNvSpPr txBox="1"/>
            <p:nvPr/>
          </p:nvSpPr>
          <p:spPr>
            <a:xfrm>
              <a:off x="2543209" y="3232777"/>
              <a:ext cx="2261518" cy="3179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 err="1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ㆍ부자연스러운</a:t>
              </a:r>
              <a:r>
                <a:rPr lang="ko-KR" altLang="en-US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동작</a:t>
              </a:r>
              <a:endParaRPr lang="id-ID" sz="1200" dirty="0">
                <a:ln>
                  <a:solidFill>
                    <a:srgbClr val="656D78"/>
                  </a:solidFill>
                </a:ln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364425E-46BF-D625-38E5-E390EA0CAF78}"/>
              </a:ext>
            </a:extLst>
          </p:cNvPr>
          <p:cNvGrpSpPr/>
          <p:nvPr/>
        </p:nvGrpSpPr>
        <p:grpSpPr>
          <a:xfrm>
            <a:off x="7312705" y="3104849"/>
            <a:ext cx="4405946" cy="1172598"/>
            <a:chOff x="7219382" y="2869290"/>
            <a:chExt cx="4405946" cy="1172598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312BC16-0901-F93B-68C7-1059836B9C72}"/>
                </a:ext>
              </a:extLst>
            </p:cNvPr>
            <p:cNvGrpSpPr/>
            <p:nvPr/>
          </p:nvGrpSpPr>
          <p:grpSpPr>
            <a:xfrm>
              <a:off x="7219382" y="2869290"/>
              <a:ext cx="4405946" cy="1172598"/>
              <a:chOff x="1030524" y="2539999"/>
              <a:chExt cx="3974613" cy="111760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87160F9D-1FB3-3200-C9B7-A7C67EB28852}"/>
                  </a:ext>
                </a:extLst>
              </p:cNvPr>
              <p:cNvSpPr/>
              <p:nvPr/>
            </p:nvSpPr>
            <p:spPr>
              <a:xfrm>
                <a:off x="1030524" y="2539999"/>
                <a:ext cx="1117601" cy="1117601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049470C-B9A1-6ACF-80A4-D2A89A48824F}"/>
                  </a:ext>
                </a:extLst>
              </p:cNvPr>
              <p:cNvSpPr txBox="1"/>
              <p:nvPr/>
            </p:nvSpPr>
            <p:spPr>
              <a:xfrm>
                <a:off x="1066449" y="2817317"/>
                <a:ext cx="542567" cy="4986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>
                    <a:solidFill>
                      <a:schemeClr val="bg2">
                        <a:lumMod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02</a:t>
                </a:r>
                <a:endParaRPr lang="id-ID" sz="2800" b="1" dirty="0">
                  <a:solidFill>
                    <a:schemeClr val="bg2">
                      <a:lumMod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endParaRPr>
              </a:p>
            </p:txBody>
          </p:sp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7CE207C1-0B5E-1267-B70B-A39DB5741E58}"/>
                  </a:ext>
                </a:extLst>
              </p:cNvPr>
              <p:cNvSpPr/>
              <p:nvPr/>
            </p:nvSpPr>
            <p:spPr>
              <a:xfrm>
                <a:off x="1569527" y="2539999"/>
                <a:ext cx="3435610" cy="111760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0E83D5D-8F39-784D-1A90-CADF841F8EB6}"/>
                  </a:ext>
                </a:extLst>
              </p:cNvPr>
              <p:cNvSpPr txBox="1"/>
              <p:nvPr/>
            </p:nvSpPr>
            <p:spPr>
              <a:xfrm>
                <a:off x="2610524" y="2603573"/>
                <a:ext cx="2110109" cy="381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2">
                        <a:lumMod val="10000"/>
                      </a:schemeClr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분석 기간 및 오차 </a:t>
                </a:r>
                <a:endParaRPr lang="id-ID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5244FE43-2A54-78CB-DE9F-760D263B8E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2387" y="2998229"/>
                <a:ext cx="2120766" cy="0"/>
              </a:xfrm>
              <a:prstGeom prst="line">
                <a:avLst/>
              </a:prstGeom>
              <a:ln w="12700">
                <a:solidFill>
                  <a:srgbClr val="656D7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688219EE-10DA-4392-839E-36B8EEBC3AFC}"/>
                  </a:ext>
                </a:extLst>
              </p:cNvPr>
              <p:cNvSpPr txBox="1"/>
              <p:nvPr/>
            </p:nvSpPr>
            <p:spPr>
              <a:xfrm>
                <a:off x="2541634" y="3012149"/>
                <a:ext cx="2352046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ㆍ일주일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이상의 데이터 산출 기간</a:t>
                </a:r>
                <a:endParaRPr lang="id-ID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ACD91F0-4B91-E19C-1E64-DB1D1B535819}"/>
                  </a:ext>
                </a:extLst>
              </p:cNvPr>
              <p:cNvSpPr txBox="1"/>
              <p:nvPr/>
            </p:nvSpPr>
            <p:spPr>
              <a:xfrm>
                <a:off x="2543209" y="3232778"/>
                <a:ext cx="2261518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ㆍ다수의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인원 측정 불가</a:t>
                </a:r>
                <a:endParaRPr lang="id-ID" altLang="ko-KR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</p:grpSp>
        <p:pic>
          <p:nvPicPr>
            <p:cNvPr id="18" name="그래픽 17" descr="모래가 다 떨어진 모래 시계 윤곽선">
              <a:extLst>
                <a:ext uri="{FF2B5EF4-FFF2-40B4-BE49-F238E27FC236}">
                  <a16:creationId xmlns:a16="http://schemas.microsoft.com/office/drawing/2014/main" id="{DDF74D6C-67D5-D798-E9B6-7280F3C62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963183" y="2969290"/>
              <a:ext cx="921535" cy="905152"/>
            </a:xfrm>
            <a:prstGeom prst="rect">
              <a:avLst/>
            </a:prstGeom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94345C3-6423-1398-57DC-8BEA79A3AF4D}"/>
              </a:ext>
            </a:extLst>
          </p:cNvPr>
          <p:cNvGrpSpPr/>
          <p:nvPr/>
        </p:nvGrpSpPr>
        <p:grpSpPr>
          <a:xfrm>
            <a:off x="7320982" y="4634364"/>
            <a:ext cx="4405950" cy="1187215"/>
            <a:chOff x="7059800" y="4050745"/>
            <a:chExt cx="4405950" cy="1187215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220B8F02-66C4-3704-E482-D2386D831A28}"/>
                </a:ext>
              </a:extLst>
            </p:cNvPr>
            <p:cNvGrpSpPr/>
            <p:nvPr/>
          </p:nvGrpSpPr>
          <p:grpSpPr>
            <a:xfrm>
              <a:off x="7059800" y="4065362"/>
              <a:ext cx="4405950" cy="1172598"/>
              <a:chOff x="1030524" y="2539999"/>
              <a:chExt cx="3974613" cy="111760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D7CAF19E-F895-3767-450C-D795D1ADA285}"/>
                  </a:ext>
                </a:extLst>
              </p:cNvPr>
              <p:cNvSpPr/>
              <p:nvPr/>
            </p:nvSpPr>
            <p:spPr>
              <a:xfrm>
                <a:off x="1030524" y="2539999"/>
                <a:ext cx="1117601" cy="1117601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089B423A-9015-41B5-BD7E-F19C91643020}"/>
                  </a:ext>
                </a:extLst>
              </p:cNvPr>
              <p:cNvSpPr txBox="1"/>
              <p:nvPr/>
            </p:nvSpPr>
            <p:spPr>
              <a:xfrm>
                <a:off x="1066447" y="2817317"/>
                <a:ext cx="542567" cy="4986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>
                    <a:solidFill>
                      <a:schemeClr val="bg2">
                        <a:lumMod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03</a:t>
                </a:r>
                <a:endParaRPr lang="id-ID" sz="2800" b="1" dirty="0">
                  <a:solidFill>
                    <a:schemeClr val="bg2">
                      <a:lumMod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endParaRPr>
              </a:p>
            </p:txBody>
          </p:sp>
          <p:sp>
            <p:nvSpPr>
              <p:cNvPr id="67" name="사각형: 둥근 모서리 66">
                <a:extLst>
                  <a:ext uri="{FF2B5EF4-FFF2-40B4-BE49-F238E27FC236}">
                    <a16:creationId xmlns:a16="http://schemas.microsoft.com/office/drawing/2014/main" id="{0F75FC19-373D-8F9B-9EA6-1015A4BC7800}"/>
                  </a:ext>
                </a:extLst>
              </p:cNvPr>
              <p:cNvSpPr/>
              <p:nvPr/>
            </p:nvSpPr>
            <p:spPr>
              <a:xfrm>
                <a:off x="1569527" y="2539999"/>
                <a:ext cx="3435610" cy="111760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B84560CB-4DE0-1C61-0378-DBB16B728EE5}"/>
                  </a:ext>
                </a:extLst>
              </p:cNvPr>
              <p:cNvSpPr txBox="1"/>
              <p:nvPr/>
            </p:nvSpPr>
            <p:spPr>
              <a:xfrm>
                <a:off x="2528036" y="2603573"/>
                <a:ext cx="1485404" cy="381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2">
                        <a:lumMod val="10000"/>
                      </a:schemeClr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한정된 공간 </a:t>
                </a:r>
                <a:endParaRPr lang="id-ID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  <p:cxnSp>
            <p:nvCxnSpPr>
              <p:cNvPr id="69" name="직선 연결선 68">
                <a:extLst>
                  <a:ext uri="{FF2B5EF4-FFF2-40B4-BE49-F238E27FC236}">
                    <a16:creationId xmlns:a16="http://schemas.microsoft.com/office/drawing/2014/main" id="{D0852DE8-FBC3-38F5-7EDA-85015F6532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2387" y="2998229"/>
                <a:ext cx="2120766" cy="0"/>
              </a:xfrm>
              <a:prstGeom prst="line">
                <a:avLst/>
              </a:prstGeom>
              <a:ln w="12700">
                <a:solidFill>
                  <a:srgbClr val="656D7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C7820813-DD31-180B-242F-71252D66F6F1}"/>
                  </a:ext>
                </a:extLst>
              </p:cNvPr>
              <p:cNvSpPr txBox="1"/>
              <p:nvPr/>
            </p:nvSpPr>
            <p:spPr>
              <a:xfrm>
                <a:off x="2541635" y="3012149"/>
                <a:ext cx="2407588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ㆍ실제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스포츠 현장에서 측정 불가</a:t>
                </a:r>
                <a:endParaRPr lang="id-ID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E56A6F55-8D43-9A41-D393-5FDF6E276C3D}"/>
                  </a:ext>
                </a:extLst>
              </p:cNvPr>
              <p:cNvSpPr txBox="1"/>
              <p:nvPr/>
            </p:nvSpPr>
            <p:spPr>
              <a:xfrm>
                <a:off x="2543209" y="3232776"/>
                <a:ext cx="2261518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ㆍ거리에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따른 오차율 증가</a:t>
                </a:r>
                <a:endParaRPr lang="id-ID" altLang="ko-KR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</p:grpSp>
        <p:pic>
          <p:nvPicPr>
            <p:cNvPr id="64" name="그래픽 63" descr="전체 액세스 윤곽선">
              <a:extLst>
                <a:ext uri="{FF2B5EF4-FFF2-40B4-BE49-F238E27FC236}">
                  <a16:creationId xmlns:a16="http://schemas.microsoft.com/office/drawing/2014/main" id="{81B49775-5901-2874-89F3-F616E7EE89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1" r="47341"/>
            <a:stretch/>
          </p:blipFill>
          <p:spPr>
            <a:xfrm>
              <a:off x="7969879" y="4050745"/>
              <a:ext cx="621954" cy="11811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881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FC4D0290-0816-B2DC-84C8-BB4BD1CE4A50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E533386-9B99-F1AB-D0C3-C57FB4E03E64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5051653-9B3A-40F9-2B73-653BEA268AEA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01. Problem</a:t>
              </a:r>
            </a:p>
          </p:txBody>
        </p:sp>
        <p:sp>
          <p:nvSpPr>
            <p:cNvPr id="34" name="Rectangle 15">
              <a:extLst>
                <a:ext uri="{FF2B5EF4-FFF2-40B4-BE49-F238E27FC236}">
                  <a16:creationId xmlns:a16="http://schemas.microsoft.com/office/drawing/2014/main" id="{6EBD3989-C8A8-9519-2562-57A0E691786A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8BC40F45-1DE9-EE2B-71EF-818BAAC94EB6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36" name="직각 삼각형 35">
                <a:extLst>
                  <a:ext uri="{FF2B5EF4-FFF2-40B4-BE49-F238E27FC236}">
                    <a16:creationId xmlns:a16="http://schemas.microsoft.com/office/drawing/2014/main" id="{E943F0C7-69D9-D5F2-414B-C7DC2DFB3FB6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62D1FF0B-93B4-7D4B-B47B-58BCDF5FCF05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5" name="이등변 삼각형 4">
            <a:extLst>
              <a:ext uri="{FF2B5EF4-FFF2-40B4-BE49-F238E27FC236}">
                <a16:creationId xmlns:a16="http://schemas.microsoft.com/office/drawing/2014/main" id="{D3BE24A8-256D-2624-DF4B-212C5D25B642}"/>
              </a:ext>
            </a:extLst>
          </p:cNvPr>
          <p:cNvSpPr/>
          <p:nvPr/>
        </p:nvSpPr>
        <p:spPr>
          <a:xfrm rot="5400000">
            <a:off x="6496528" y="3531514"/>
            <a:ext cx="786220" cy="261750"/>
          </a:xfrm>
          <a:prstGeom prst="triangle">
            <a:avLst/>
          </a:prstGeom>
          <a:solidFill>
            <a:srgbClr val="557E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9D8F42-1A2B-D1A7-5E63-94E5DA5C623D}"/>
              </a:ext>
            </a:extLst>
          </p:cNvPr>
          <p:cNvSpPr/>
          <p:nvPr/>
        </p:nvSpPr>
        <p:spPr>
          <a:xfrm>
            <a:off x="790314" y="4882837"/>
            <a:ext cx="5227392" cy="12965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A0F1E0-8E74-486C-C403-FE40DFAB2B85}"/>
              </a:ext>
            </a:extLst>
          </p:cNvPr>
          <p:cNvSpPr txBox="1"/>
          <p:nvPr/>
        </p:nvSpPr>
        <p:spPr>
          <a:xfrm>
            <a:off x="858594" y="5009753"/>
            <a:ext cx="54279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영상 분석 시 영상 분석 전문가는 사진의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</a:rPr>
              <a:t>프레임 당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50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</a:rPr>
              <a:t>개의 </a:t>
            </a:r>
            <a:r>
              <a:rPr lang="ko-KR" altLang="en-US" sz="1600" dirty="0"/>
              <a:t>관절에 포인트를 체크하는 </a:t>
            </a:r>
            <a:r>
              <a:rPr lang="ko-KR" altLang="en-US" sz="1600" dirty="0">
                <a:solidFill>
                  <a:srgbClr val="FF5D5D"/>
                </a:solidFill>
              </a:rPr>
              <a:t>수작업</a:t>
            </a:r>
            <a:r>
              <a:rPr lang="ko-KR" altLang="en-US" sz="1600" dirty="0"/>
              <a:t>이 필요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고속카메라 프레임 수</a:t>
            </a:r>
            <a:r>
              <a:rPr lang="en-US" altLang="ko-KR" sz="1600" dirty="0"/>
              <a:t> </a:t>
            </a:r>
            <a:r>
              <a:rPr lang="en-US" altLang="ko-KR" sz="1600" dirty="0">
                <a:solidFill>
                  <a:srgbClr val="FF5D5D"/>
                </a:solidFill>
              </a:rPr>
              <a:t>1</a:t>
            </a:r>
            <a:r>
              <a:rPr lang="ko-KR" altLang="en-US" sz="1600" dirty="0">
                <a:solidFill>
                  <a:srgbClr val="FF5D5D"/>
                </a:solidFill>
              </a:rPr>
              <a:t>초의 </a:t>
            </a:r>
            <a:r>
              <a:rPr lang="en-US" altLang="ko-KR" sz="1600" dirty="0">
                <a:solidFill>
                  <a:srgbClr val="FF5D5D"/>
                </a:solidFill>
              </a:rPr>
              <a:t>190~300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8CBE963-547C-BBD6-5B28-2EECFF47011E}"/>
              </a:ext>
            </a:extLst>
          </p:cNvPr>
          <p:cNvSpPr/>
          <p:nvPr/>
        </p:nvSpPr>
        <p:spPr>
          <a:xfrm>
            <a:off x="657612" y="1452175"/>
            <a:ext cx="5446527" cy="3196806"/>
          </a:xfrm>
          <a:prstGeom prst="roundRect">
            <a:avLst/>
          </a:prstGeom>
          <a:noFill/>
          <a:ln w="285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 descr="스크린샷, 사람이(가) 표시된 사진&#10;&#10;자동 생성된 설명">
            <a:extLst>
              <a:ext uri="{FF2B5EF4-FFF2-40B4-BE49-F238E27FC236}">
                <a16:creationId xmlns:a16="http://schemas.microsoft.com/office/drawing/2014/main" id="{65F47827-F3E9-A7A3-BC80-9707DB1C5C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1" b="11306"/>
          <a:stretch/>
        </p:blipFill>
        <p:spPr>
          <a:xfrm>
            <a:off x="740126" y="1548944"/>
            <a:ext cx="5297722" cy="3012896"/>
          </a:xfrm>
          <a:prstGeom prst="roundRect">
            <a:avLst/>
          </a:prstGeom>
        </p:spPr>
      </p:pic>
      <p:grpSp>
        <p:nvGrpSpPr>
          <p:cNvPr id="72" name="그룹 71">
            <a:extLst>
              <a:ext uri="{FF2B5EF4-FFF2-40B4-BE49-F238E27FC236}">
                <a16:creationId xmlns:a16="http://schemas.microsoft.com/office/drawing/2014/main" id="{59642106-00C9-0FE8-15A7-E6412F1A13BD}"/>
              </a:ext>
            </a:extLst>
          </p:cNvPr>
          <p:cNvGrpSpPr/>
          <p:nvPr/>
        </p:nvGrpSpPr>
        <p:grpSpPr>
          <a:xfrm>
            <a:off x="7312705" y="1548944"/>
            <a:ext cx="4405946" cy="1172598"/>
            <a:chOff x="1030524" y="2539999"/>
            <a:chExt cx="3974613" cy="11176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4EB3E957-1B31-0C68-A07D-75214A31BAB7}"/>
                </a:ext>
              </a:extLst>
            </p:cNvPr>
            <p:cNvSpPr/>
            <p:nvPr/>
          </p:nvSpPr>
          <p:spPr>
            <a:xfrm>
              <a:off x="1030524" y="2539999"/>
              <a:ext cx="1117601" cy="1117601"/>
            </a:xfrm>
            <a:prstGeom prst="ellipse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1A9CBA8-F668-38B7-1007-83879FB974A4}"/>
                </a:ext>
              </a:extLst>
            </p:cNvPr>
            <p:cNvSpPr txBox="1"/>
            <p:nvPr/>
          </p:nvSpPr>
          <p:spPr>
            <a:xfrm>
              <a:off x="1066449" y="2817317"/>
              <a:ext cx="552902" cy="4986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2">
                      <a:lumMod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01</a:t>
              </a:r>
              <a:endParaRPr lang="id-ID" sz="2800" b="1" dirty="0">
                <a:solidFill>
                  <a:schemeClr val="bg2">
                    <a:lumMod val="2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097B4D1-D876-F722-A6A4-EDC7ECDB4784}"/>
                </a:ext>
              </a:extLst>
            </p:cNvPr>
            <p:cNvSpPr/>
            <p:nvPr/>
          </p:nvSpPr>
          <p:spPr>
            <a:xfrm>
              <a:off x="1569527" y="2539999"/>
              <a:ext cx="3435610" cy="1117601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6" name="그래픽 75" descr="자이로데오돌라이트 윤곽선">
              <a:extLst>
                <a:ext uri="{FF2B5EF4-FFF2-40B4-BE49-F238E27FC236}">
                  <a16:creationId xmlns:a16="http://schemas.microsoft.com/office/drawing/2014/main" id="{A1812E2B-85EE-4D33-9E25-98C47CB5A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91044" y="2647946"/>
              <a:ext cx="914400" cy="914400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F77BD6D-1A4C-A24B-D2FB-809FBF89C75F}"/>
                </a:ext>
              </a:extLst>
            </p:cNvPr>
            <p:cNvSpPr txBox="1"/>
            <p:nvPr/>
          </p:nvSpPr>
          <p:spPr>
            <a:xfrm>
              <a:off x="2610524" y="2603573"/>
              <a:ext cx="1716777" cy="381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센서</a:t>
              </a:r>
              <a:r>
                <a:rPr lang="en-US" altLang="ko-KR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기반</a:t>
              </a:r>
              <a:r>
                <a:rPr lang="en-US" altLang="ko-KR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캡쳐</a:t>
              </a:r>
              <a:endParaRPr lang="id-ID" sz="2000" b="1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CE0C134C-4F0A-57AF-D2BC-E8A9A47B92E7}"/>
                </a:ext>
              </a:extLst>
            </p:cNvPr>
            <p:cNvCxnSpPr>
              <a:cxnSpLocks/>
            </p:cNvCxnSpPr>
            <p:nvPr/>
          </p:nvCxnSpPr>
          <p:spPr>
            <a:xfrm>
              <a:off x="2682387" y="2998229"/>
              <a:ext cx="2120766" cy="0"/>
            </a:xfrm>
            <a:prstGeom prst="line">
              <a:avLst/>
            </a:prstGeom>
            <a:ln w="12700">
              <a:solidFill>
                <a:srgbClr val="656D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FF2AA92-9FC1-A9B8-02A5-D6297769A7E6}"/>
                </a:ext>
              </a:extLst>
            </p:cNvPr>
            <p:cNvSpPr txBox="1"/>
            <p:nvPr/>
          </p:nvSpPr>
          <p:spPr>
            <a:xfrm>
              <a:off x="2541635" y="3012149"/>
              <a:ext cx="2261518" cy="3179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 err="1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ㆍ관절</a:t>
              </a:r>
              <a:r>
                <a:rPr lang="ko-KR" altLang="en-US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및 분절에 마커 센서 부착  </a:t>
              </a:r>
              <a:endParaRPr lang="id-ID" sz="1200" dirty="0">
                <a:ln>
                  <a:solidFill>
                    <a:srgbClr val="656D78"/>
                  </a:solidFill>
                </a:ln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77D9785-7597-37ED-4622-3849041FE62B}"/>
                </a:ext>
              </a:extLst>
            </p:cNvPr>
            <p:cNvSpPr txBox="1"/>
            <p:nvPr/>
          </p:nvSpPr>
          <p:spPr>
            <a:xfrm>
              <a:off x="2543209" y="3232777"/>
              <a:ext cx="2261518" cy="3179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 err="1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ㆍ부자연스러운</a:t>
              </a:r>
              <a:r>
                <a:rPr lang="ko-KR" altLang="en-US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동작</a:t>
              </a:r>
              <a:endParaRPr lang="id-ID" sz="1200" dirty="0">
                <a:ln>
                  <a:solidFill>
                    <a:srgbClr val="656D78"/>
                  </a:solidFill>
                </a:ln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47F77706-28B9-D255-848D-1D90F2B5DBCD}"/>
              </a:ext>
            </a:extLst>
          </p:cNvPr>
          <p:cNvGrpSpPr/>
          <p:nvPr/>
        </p:nvGrpSpPr>
        <p:grpSpPr>
          <a:xfrm>
            <a:off x="7312705" y="3104849"/>
            <a:ext cx="4405946" cy="1172598"/>
            <a:chOff x="7219382" y="2869290"/>
            <a:chExt cx="4405946" cy="1172598"/>
          </a:xfrm>
        </p:grpSpPr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FB0C911D-BEE9-ED68-6865-DA22FA3DC179}"/>
                </a:ext>
              </a:extLst>
            </p:cNvPr>
            <p:cNvGrpSpPr/>
            <p:nvPr/>
          </p:nvGrpSpPr>
          <p:grpSpPr>
            <a:xfrm>
              <a:off x="7219382" y="2869290"/>
              <a:ext cx="4405946" cy="1172598"/>
              <a:chOff x="1030524" y="2539999"/>
              <a:chExt cx="3974613" cy="111760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4" name="타원 83">
                <a:extLst>
                  <a:ext uri="{FF2B5EF4-FFF2-40B4-BE49-F238E27FC236}">
                    <a16:creationId xmlns:a16="http://schemas.microsoft.com/office/drawing/2014/main" id="{4530A373-E3A7-5F29-2448-1A5743301CB9}"/>
                  </a:ext>
                </a:extLst>
              </p:cNvPr>
              <p:cNvSpPr/>
              <p:nvPr/>
            </p:nvSpPr>
            <p:spPr>
              <a:xfrm>
                <a:off x="1030524" y="2539999"/>
                <a:ext cx="1117601" cy="1117601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4086E833-3ADB-2B9E-362B-99ED2F669173}"/>
                  </a:ext>
                </a:extLst>
              </p:cNvPr>
              <p:cNvSpPr txBox="1"/>
              <p:nvPr/>
            </p:nvSpPr>
            <p:spPr>
              <a:xfrm>
                <a:off x="1066449" y="2817317"/>
                <a:ext cx="542567" cy="4986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>
                    <a:solidFill>
                      <a:schemeClr val="bg2">
                        <a:lumMod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02</a:t>
                </a:r>
                <a:endParaRPr lang="id-ID" sz="2800" b="1" dirty="0">
                  <a:solidFill>
                    <a:schemeClr val="bg2">
                      <a:lumMod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endParaRPr>
              </a:p>
            </p:txBody>
          </p:sp>
          <p:sp>
            <p:nvSpPr>
              <p:cNvPr id="86" name="사각형: 둥근 모서리 85">
                <a:extLst>
                  <a:ext uri="{FF2B5EF4-FFF2-40B4-BE49-F238E27FC236}">
                    <a16:creationId xmlns:a16="http://schemas.microsoft.com/office/drawing/2014/main" id="{CB9A0153-3079-1BE1-9AD9-B3AF6740BA8F}"/>
                  </a:ext>
                </a:extLst>
              </p:cNvPr>
              <p:cNvSpPr/>
              <p:nvPr/>
            </p:nvSpPr>
            <p:spPr>
              <a:xfrm>
                <a:off x="1569527" y="2539999"/>
                <a:ext cx="3435610" cy="111760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602DF62B-4BAB-5864-B80A-3089B4307D67}"/>
                  </a:ext>
                </a:extLst>
              </p:cNvPr>
              <p:cNvSpPr txBox="1"/>
              <p:nvPr/>
            </p:nvSpPr>
            <p:spPr>
              <a:xfrm>
                <a:off x="2610524" y="2603573"/>
                <a:ext cx="2110109" cy="381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2">
                        <a:lumMod val="10000"/>
                      </a:schemeClr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분석 기간 및 오차 </a:t>
                </a:r>
                <a:endParaRPr lang="id-ID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  <p:cxnSp>
            <p:nvCxnSpPr>
              <p:cNvPr id="88" name="직선 연결선 87">
                <a:extLst>
                  <a:ext uri="{FF2B5EF4-FFF2-40B4-BE49-F238E27FC236}">
                    <a16:creationId xmlns:a16="http://schemas.microsoft.com/office/drawing/2014/main" id="{C96D4371-A745-76F9-906C-5C8649ACBA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2387" y="2998229"/>
                <a:ext cx="2120766" cy="0"/>
              </a:xfrm>
              <a:prstGeom prst="line">
                <a:avLst/>
              </a:prstGeom>
              <a:ln w="12700">
                <a:solidFill>
                  <a:srgbClr val="656D7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BD01EEA3-02DD-C679-5A0D-9B8C87231F51}"/>
                  </a:ext>
                </a:extLst>
              </p:cNvPr>
              <p:cNvSpPr txBox="1"/>
              <p:nvPr/>
            </p:nvSpPr>
            <p:spPr>
              <a:xfrm>
                <a:off x="2541634" y="3012149"/>
                <a:ext cx="2352046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ㆍ일주일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이상의 데이터 산출 기간</a:t>
                </a:r>
                <a:endParaRPr lang="id-ID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C9ABC7A1-64C3-2349-9460-AF6DC69D4FA9}"/>
                  </a:ext>
                </a:extLst>
              </p:cNvPr>
              <p:cNvSpPr txBox="1"/>
              <p:nvPr/>
            </p:nvSpPr>
            <p:spPr>
              <a:xfrm>
                <a:off x="2543209" y="3232778"/>
                <a:ext cx="2261518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ㆍ다수의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인원 측정 불가</a:t>
                </a:r>
                <a:endParaRPr lang="id-ID" altLang="ko-KR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</p:grpSp>
        <p:pic>
          <p:nvPicPr>
            <p:cNvPr id="83" name="그래픽 82" descr="모래가 다 떨어진 모래 시계 윤곽선">
              <a:extLst>
                <a:ext uri="{FF2B5EF4-FFF2-40B4-BE49-F238E27FC236}">
                  <a16:creationId xmlns:a16="http://schemas.microsoft.com/office/drawing/2014/main" id="{06D875D1-326E-950C-9CB4-9CA84CE31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963183" y="2969290"/>
              <a:ext cx="921535" cy="905152"/>
            </a:xfrm>
            <a:prstGeom prst="rect">
              <a:avLst/>
            </a:prstGeom>
          </p:spPr>
        </p:pic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D3911EDC-80EE-2AC4-6486-88DAD2608B2F}"/>
              </a:ext>
            </a:extLst>
          </p:cNvPr>
          <p:cNvGrpSpPr/>
          <p:nvPr/>
        </p:nvGrpSpPr>
        <p:grpSpPr>
          <a:xfrm>
            <a:off x="7320982" y="4634364"/>
            <a:ext cx="4405950" cy="1187215"/>
            <a:chOff x="7059800" y="4050745"/>
            <a:chExt cx="4405950" cy="1187215"/>
          </a:xfrm>
        </p:grpSpPr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EFEA41AA-185F-4F93-70D0-E4D27A17C815}"/>
                </a:ext>
              </a:extLst>
            </p:cNvPr>
            <p:cNvGrpSpPr/>
            <p:nvPr/>
          </p:nvGrpSpPr>
          <p:grpSpPr>
            <a:xfrm>
              <a:off x="7059800" y="4065362"/>
              <a:ext cx="4405950" cy="1172598"/>
              <a:chOff x="1030524" y="2539999"/>
              <a:chExt cx="3974613" cy="111760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C8DBA868-6801-6D61-2BFF-00ADACD53F62}"/>
                  </a:ext>
                </a:extLst>
              </p:cNvPr>
              <p:cNvSpPr/>
              <p:nvPr/>
            </p:nvSpPr>
            <p:spPr>
              <a:xfrm>
                <a:off x="1030524" y="2539999"/>
                <a:ext cx="1117601" cy="1117601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66133D2-478B-EAEB-8669-0C1166C93D6E}"/>
                  </a:ext>
                </a:extLst>
              </p:cNvPr>
              <p:cNvSpPr txBox="1"/>
              <p:nvPr/>
            </p:nvSpPr>
            <p:spPr>
              <a:xfrm>
                <a:off x="1066447" y="2817317"/>
                <a:ext cx="542567" cy="4986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>
                    <a:solidFill>
                      <a:schemeClr val="bg2">
                        <a:lumMod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03</a:t>
                </a:r>
                <a:endParaRPr lang="id-ID" sz="2800" b="1" dirty="0">
                  <a:solidFill>
                    <a:schemeClr val="bg2">
                      <a:lumMod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endParaRPr>
              </a:p>
            </p:txBody>
          </p:sp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94AAA59F-2717-05CE-0BB7-D3638F283E8A}"/>
                  </a:ext>
                </a:extLst>
              </p:cNvPr>
              <p:cNvSpPr/>
              <p:nvPr/>
            </p:nvSpPr>
            <p:spPr>
              <a:xfrm>
                <a:off x="1569527" y="2539999"/>
                <a:ext cx="3435610" cy="111760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B82257EB-8AEB-29D3-B003-28D1D53F1AF2}"/>
                  </a:ext>
                </a:extLst>
              </p:cNvPr>
              <p:cNvSpPr txBox="1"/>
              <p:nvPr/>
            </p:nvSpPr>
            <p:spPr>
              <a:xfrm>
                <a:off x="2528036" y="2603573"/>
                <a:ext cx="1485404" cy="381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2">
                        <a:lumMod val="10000"/>
                      </a:schemeClr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한정된 공간 </a:t>
                </a:r>
                <a:endParaRPr lang="id-ID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  <p:cxnSp>
            <p:nvCxnSpPr>
              <p:cNvPr id="98" name="직선 연결선 97">
                <a:extLst>
                  <a:ext uri="{FF2B5EF4-FFF2-40B4-BE49-F238E27FC236}">
                    <a16:creationId xmlns:a16="http://schemas.microsoft.com/office/drawing/2014/main" id="{BAA8C164-A759-8DCE-5EF1-9A53D2E2BD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2387" y="2998229"/>
                <a:ext cx="2120766" cy="0"/>
              </a:xfrm>
              <a:prstGeom prst="line">
                <a:avLst/>
              </a:prstGeom>
              <a:ln w="12700">
                <a:solidFill>
                  <a:srgbClr val="656D7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5230CD24-7D78-D7E9-4FA8-31F2DC92689B}"/>
                  </a:ext>
                </a:extLst>
              </p:cNvPr>
              <p:cNvSpPr txBox="1"/>
              <p:nvPr/>
            </p:nvSpPr>
            <p:spPr>
              <a:xfrm>
                <a:off x="2541635" y="3012149"/>
                <a:ext cx="2407588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ㆍ실제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스포츠 현장에서 측정 불가</a:t>
                </a:r>
                <a:endParaRPr lang="id-ID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B0578D4C-5A63-0A74-8CA4-AEA9ED587D6F}"/>
                  </a:ext>
                </a:extLst>
              </p:cNvPr>
              <p:cNvSpPr txBox="1"/>
              <p:nvPr/>
            </p:nvSpPr>
            <p:spPr>
              <a:xfrm>
                <a:off x="2543209" y="3232776"/>
                <a:ext cx="2261518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ㆍ거리에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따른 오차율 증가</a:t>
                </a:r>
                <a:endParaRPr lang="id-ID" altLang="ko-KR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</p:grpSp>
        <p:pic>
          <p:nvPicPr>
            <p:cNvPr id="93" name="그래픽 92" descr="전체 액세스 윤곽선">
              <a:extLst>
                <a:ext uri="{FF2B5EF4-FFF2-40B4-BE49-F238E27FC236}">
                  <a16:creationId xmlns:a16="http://schemas.microsoft.com/office/drawing/2014/main" id="{4FEC4881-D75F-1DC2-6088-C074D9537F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1" r="47341"/>
            <a:stretch/>
          </p:blipFill>
          <p:spPr>
            <a:xfrm>
              <a:off x="7969879" y="4050745"/>
              <a:ext cx="621954" cy="11811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2259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>
            <a:extLst>
              <a:ext uri="{FF2B5EF4-FFF2-40B4-BE49-F238E27FC236}">
                <a16:creationId xmlns:a16="http://schemas.microsoft.com/office/drawing/2014/main" id="{2402750B-3612-327E-FFAF-18A2E29B44B1}"/>
              </a:ext>
            </a:extLst>
          </p:cNvPr>
          <p:cNvSpPr/>
          <p:nvPr/>
        </p:nvSpPr>
        <p:spPr>
          <a:xfrm>
            <a:off x="790314" y="4882837"/>
            <a:ext cx="5227392" cy="12965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1887F9-DDC3-3EDD-A9AC-B0D19F33E2E5}"/>
              </a:ext>
            </a:extLst>
          </p:cNvPr>
          <p:cNvSpPr txBox="1"/>
          <p:nvPr/>
        </p:nvSpPr>
        <p:spPr>
          <a:xfrm>
            <a:off x="858595" y="5213256"/>
            <a:ext cx="5135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선수들은 연습상황보다 시합에서 퍼포먼스의 데이터가 더 중요하지만</a:t>
            </a:r>
            <a:r>
              <a:rPr lang="en-US" altLang="ko-KR" sz="1600" dirty="0"/>
              <a:t> </a:t>
            </a:r>
            <a:r>
              <a:rPr lang="ko-KR" altLang="en-US" sz="1600" dirty="0"/>
              <a:t>시합 </a:t>
            </a:r>
            <a:r>
              <a:rPr lang="ko-KR" altLang="en-US" sz="1600" dirty="0">
                <a:solidFill>
                  <a:srgbClr val="FF5D5D"/>
                </a:solidFill>
              </a:rPr>
              <a:t>현장에서 측정 불가</a:t>
            </a:r>
            <a:endParaRPr lang="en-US" altLang="ko-KR" sz="1600" dirty="0">
              <a:solidFill>
                <a:srgbClr val="FF5D5D"/>
              </a:solidFill>
            </a:endParaRPr>
          </a:p>
          <a:p>
            <a:r>
              <a:rPr lang="ko-KR" altLang="en-US" sz="1600" dirty="0">
                <a:solidFill>
                  <a:srgbClr val="FF5D5D"/>
                </a:solidFill>
              </a:rPr>
              <a:t> </a:t>
            </a:r>
            <a:endParaRPr lang="en-US" altLang="ko-KR" sz="1600" dirty="0">
              <a:solidFill>
                <a:srgbClr val="FF5D5D"/>
              </a:solidFill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C4D0290-0816-B2DC-84C8-BB4BD1CE4A50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E533386-9B99-F1AB-D0C3-C57FB4E03E64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5051653-9B3A-40F9-2B73-653BEA268AEA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01. Problem</a:t>
              </a:r>
            </a:p>
          </p:txBody>
        </p:sp>
        <p:sp>
          <p:nvSpPr>
            <p:cNvPr id="34" name="Rectangle 15">
              <a:extLst>
                <a:ext uri="{FF2B5EF4-FFF2-40B4-BE49-F238E27FC236}">
                  <a16:creationId xmlns:a16="http://schemas.microsoft.com/office/drawing/2014/main" id="{6EBD3989-C8A8-9519-2562-57A0E691786A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8BC40F45-1DE9-EE2B-71EF-818BAAC94EB6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36" name="직각 삼각형 35">
                <a:extLst>
                  <a:ext uri="{FF2B5EF4-FFF2-40B4-BE49-F238E27FC236}">
                    <a16:creationId xmlns:a16="http://schemas.microsoft.com/office/drawing/2014/main" id="{E943F0C7-69D9-D5F2-414B-C7DC2DFB3FB6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62D1FF0B-93B4-7D4B-B47B-58BCDF5FCF05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996FB3F0-07FB-0411-FEE3-D1AC45FCC949}"/>
              </a:ext>
            </a:extLst>
          </p:cNvPr>
          <p:cNvSpPr/>
          <p:nvPr/>
        </p:nvSpPr>
        <p:spPr>
          <a:xfrm rot="5400000">
            <a:off x="6493879" y="5097281"/>
            <a:ext cx="786220" cy="261750"/>
          </a:xfrm>
          <a:prstGeom prst="triangle">
            <a:avLst/>
          </a:prstGeom>
          <a:solidFill>
            <a:srgbClr val="557E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사람이(가) 표시된 사진&#10;&#10;자동 생성된 설명">
            <a:extLst>
              <a:ext uri="{FF2B5EF4-FFF2-40B4-BE49-F238E27FC236}">
                <a16:creationId xmlns:a16="http://schemas.microsoft.com/office/drawing/2014/main" id="{D61116E6-9B12-135F-793D-33077594B7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82" b="32487"/>
          <a:stretch/>
        </p:blipFill>
        <p:spPr>
          <a:xfrm>
            <a:off x="767179" y="1557109"/>
            <a:ext cx="5227392" cy="2974251"/>
          </a:xfrm>
          <a:prstGeom prst="roundRect">
            <a:avLst>
              <a:gd name="adj" fmla="val 13015"/>
            </a:avLst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CC8FDAF7-4500-9AAD-FE9C-405A89117818}"/>
              </a:ext>
            </a:extLst>
          </p:cNvPr>
          <p:cNvSpPr/>
          <p:nvPr/>
        </p:nvSpPr>
        <p:spPr>
          <a:xfrm>
            <a:off x="657612" y="1452175"/>
            <a:ext cx="5446527" cy="3196806"/>
          </a:xfrm>
          <a:prstGeom prst="roundRect">
            <a:avLst/>
          </a:prstGeom>
          <a:noFill/>
          <a:ln w="28575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9395CAF-230F-F43E-72F1-0F1F2A7CE39C}"/>
              </a:ext>
            </a:extLst>
          </p:cNvPr>
          <p:cNvGrpSpPr/>
          <p:nvPr/>
        </p:nvGrpSpPr>
        <p:grpSpPr>
          <a:xfrm>
            <a:off x="7312705" y="1548944"/>
            <a:ext cx="4405946" cy="1172598"/>
            <a:chOff x="1030524" y="2539999"/>
            <a:chExt cx="3974613" cy="11176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5A0A673-DF92-42EF-ADD9-2880859112C8}"/>
                </a:ext>
              </a:extLst>
            </p:cNvPr>
            <p:cNvSpPr/>
            <p:nvPr/>
          </p:nvSpPr>
          <p:spPr>
            <a:xfrm>
              <a:off x="1030524" y="2539999"/>
              <a:ext cx="1117601" cy="1117601"/>
            </a:xfrm>
            <a:prstGeom prst="ellipse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F3E212-E857-6583-4A43-B1ACFAEE8F1C}"/>
                </a:ext>
              </a:extLst>
            </p:cNvPr>
            <p:cNvSpPr txBox="1"/>
            <p:nvPr/>
          </p:nvSpPr>
          <p:spPr>
            <a:xfrm>
              <a:off x="1066449" y="2817317"/>
              <a:ext cx="552902" cy="4986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2">
                      <a:lumMod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01</a:t>
              </a:r>
              <a:endParaRPr lang="id-ID" sz="2800" b="1" dirty="0">
                <a:solidFill>
                  <a:schemeClr val="bg2">
                    <a:lumMod val="2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B87445DC-105D-7D0D-A2C4-F8AC0BDED42F}"/>
                </a:ext>
              </a:extLst>
            </p:cNvPr>
            <p:cNvSpPr/>
            <p:nvPr/>
          </p:nvSpPr>
          <p:spPr>
            <a:xfrm>
              <a:off x="1569527" y="2539999"/>
              <a:ext cx="3435610" cy="1117601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래픽 8" descr="자이로데오돌라이트 윤곽선">
              <a:extLst>
                <a:ext uri="{FF2B5EF4-FFF2-40B4-BE49-F238E27FC236}">
                  <a16:creationId xmlns:a16="http://schemas.microsoft.com/office/drawing/2014/main" id="{4A2C756D-E3D6-8C7A-D862-B654F04B5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91044" y="2647946"/>
              <a:ext cx="914400" cy="9144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0C4950-A733-C513-718C-ECB1EFDA2E03}"/>
                </a:ext>
              </a:extLst>
            </p:cNvPr>
            <p:cNvSpPr txBox="1"/>
            <p:nvPr/>
          </p:nvSpPr>
          <p:spPr>
            <a:xfrm>
              <a:off x="2610524" y="2603573"/>
              <a:ext cx="1716777" cy="381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센서</a:t>
              </a:r>
              <a:r>
                <a:rPr lang="en-US" altLang="ko-KR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기반</a:t>
              </a:r>
              <a:r>
                <a:rPr lang="en-US" altLang="ko-KR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캡쳐</a:t>
              </a:r>
              <a:endParaRPr lang="id-ID" sz="2000" b="1" dirty="0">
                <a:solidFill>
                  <a:schemeClr val="bg2">
                    <a:lumMod val="1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3112130-D16A-0FA5-91DE-17C8E18F60B3}"/>
                </a:ext>
              </a:extLst>
            </p:cNvPr>
            <p:cNvCxnSpPr>
              <a:cxnSpLocks/>
            </p:cNvCxnSpPr>
            <p:nvPr/>
          </p:nvCxnSpPr>
          <p:spPr>
            <a:xfrm>
              <a:off x="2682387" y="2998229"/>
              <a:ext cx="2120766" cy="0"/>
            </a:xfrm>
            <a:prstGeom prst="line">
              <a:avLst/>
            </a:prstGeom>
            <a:ln w="12700">
              <a:solidFill>
                <a:srgbClr val="656D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CE704-8CEC-1209-6535-EA5F0BD7D149}"/>
                </a:ext>
              </a:extLst>
            </p:cNvPr>
            <p:cNvSpPr txBox="1"/>
            <p:nvPr/>
          </p:nvSpPr>
          <p:spPr>
            <a:xfrm>
              <a:off x="2541635" y="3012149"/>
              <a:ext cx="2261518" cy="3179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 err="1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ㆍ관절</a:t>
              </a:r>
              <a:r>
                <a:rPr lang="ko-KR" altLang="en-US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및 분절에 마커 센서 부착  </a:t>
              </a:r>
              <a:endParaRPr lang="id-ID" sz="1200" dirty="0">
                <a:ln>
                  <a:solidFill>
                    <a:srgbClr val="656D78"/>
                  </a:solidFill>
                </a:ln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FEFEAD-DFFA-5C3D-7872-D11786A561FE}"/>
                </a:ext>
              </a:extLst>
            </p:cNvPr>
            <p:cNvSpPr txBox="1"/>
            <p:nvPr/>
          </p:nvSpPr>
          <p:spPr>
            <a:xfrm>
              <a:off x="2543209" y="3232777"/>
              <a:ext cx="2261518" cy="3179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 err="1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ㆍ부자연스러운</a:t>
              </a:r>
              <a:r>
                <a:rPr lang="ko-KR" altLang="en-US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동작</a:t>
              </a:r>
              <a:endParaRPr lang="id-ID" sz="1200" dirty="0">
                <a:ln>
                  <a:solidFill>
                    <a:srgbClr val="656D78"/>
                  </a:solidFill>
                </a:ln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476B0E4-29A9-3C3C-4E45-1AEBF5B42651}"/>
              </a:ext>
            </a:extLst>
          </p:cNvPr>
          <p:cNvGrpSpPr/>
          <p:nvPr/>
        </p:nvGrpSpPr>
        <p:grpSpPr>
          <a:xfrm>
            <a:off x="7312705" y="3104849"/>
            <a:ext cx="4405946" cy="1172598"/>
            <a:chOff x="7219382" y="2869290"/>
            <a:chExt cx="4405946" cy="1172598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B1E60F2-7AAC-9EE3-A06A-51473B985CC3}"/>
                </a:ext>
              </a:extLst>
            </p:cNvPr>
            <p:cNvGrpSpPr/>
            <p:nvPr/>
          </p:nvGrpSpPr>
          <p:grpSpPr>
            <a:xfrm>
              <a:off x="7219382" y="2869290"/>
              <a:ext cx="4405946" cy="1172598"/>
              <a:chOff x="1030524" y="2539999"/>
              <a:chExt cx="3974613" cy="111760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7C0AF058-2FAF-DF65-2ABF-5B0ED3D3FAD2}"/>
                  </a:ext>
                </a:extLst>
              </p:cNvPr>
              <p:cNvSpPr/>
              <p:nvPr/>
            </p:nvSpPr>
            <p:spPr>
              <a:xfrm>
                <a:off x="1030524" y="2539999"/>
                <a:ext cx="1117601" cy="1117601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AD14ACE-14B8-E760-D791-59657A54DC12}"/>
                  </a:ext>
                </a:extLst>
              </p:cNvPr>
              <p:cNvSpPr txBox="1"/>
              <p:nvPr/>
            </p:nvSpPr>
            <p:spPr>
              <a:xfrm>
                <a:off x="1066449" y="2817317"/>
                <a:ext cx="542567" cy="4986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>
                    <a:solidFill>
                      <a:schemeClr val="bg2">
                        <a:lumMod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02</a:t>
                </a:r>
                <a:endParaRPr lang="id-ID" sz="2800" b="1" dirty="0">
                  <a:solidFill>
                    <a:schemeClr val="bg2">
                      <a:lumMod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endParaRPr>
              </a:p>
            </p:txBody>
          </p:sp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0437C39B-841B-A4B0-5583-48193C080A23}"/>
                  </a:ext>
                </a:extLst>
              </p:cNvPr>
              <p:cNvSpPr/>
              <p:nvPr/>
            </p:nvSpPr>
            <p:spPr>
              <a:xfrm>
                <a:off x="1569527" y="2539999"/>
                <a:ext cx="3435610" cy="111760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9BEA828-7EAA-CE2C-3AF6-1E90A94D9DAF}"/>
                  </a:ext>
                </a:extLst>
              </p:cNvPr>
              <p:cNvSpPr txBox="1"/>
              <p:nvPr/>
            </p:nvSpPr>
            <p:spPr>
              <a:xfrm>
                <a:off x="2610524" y="2603573"/>
                <a:ext cx="2110109" cy="381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2">
                        <a:lumMod val="10000"/>
                      </a:schemeClr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분석 기간 및 오차 </a:t>
                </a:r>
                <a:endParaRPr lang="id-ID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6ACA46A6-D2FB-1AA6-BB9E-C6F45C1EFE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2387" y="2998229"/>
                <a:ext cx="2120766" cy="0"/>
              </a:xfrm>
              <a:prstGeom prst="line">
                <a:avLst/>
              </a:prstGeom>
              <a:ln w="12700">
                <a:solidFill>
                  <a:srgbClr val="656D7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E4A9894-71D4-DE10-9435-D5640C6C3C0A}"/>
                  </a:ext>
                </a:extLst>
              </p:cNvPr>
              <p:cNvSpPr txBox="1"/>
              <p:nvPr/>
            </p:nvSpPr>
            <p:spPr>
              <a:xfrm>
                <a:off x="2541634" y="3012149"/>
                <a:ext cx="2352046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ㆍ일주일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이상의 데이터 산출 기간</a:t>
                </a:r>
                <a:endParaRPr lang="id-ID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55DC1E3-F02C-E68A-1A33-EC8DC13F0D8D}"/>
                  </a:ext>
                </a:extLst>
              </p:cNvPr>
              <p:cNvSpPr txBox="1"/>
              <p:nvPr/>
            </p:nvSpPr>
            <p:spPr>
              <a:xfrm>
                <a:off x="2543209" y="3232778"/>
                <a:ext cx="2261518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ㆍ다수의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인원 측정 불가</a:t>
                </a:r>
                <a:endParaRPr lang="id-ID" altLang="ko-KR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</p:grpSp>
        <p:pic>
          <p:nvPicPr>
            <p:cNvPr id="18" name="그래픽 17" descr="모래가 다 떨어진 모래 시계 윤곽선">
              <a:extLst>
                <a:ext uri="{FF2B5EF4-FFF2-40B4-BE49-F238E27FC236}">
                  <a16:creationId xmlns:a16="http://schemas.microsoft.com/office/drawing/2014/main" id="{BAC21F3C-FDFB-4C34-D57B-448958499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963183" y="2969290"/>
              <a:ext cx="921535" cy="905152"/>
            </a:xfrm>
            <a:prstGeom prst="rect">
              <a:avLst/>
            </a:prstGeom>
          </p:spPr>
        </p:pic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FB5ACD78-0929-2049-C9C0-8ED0E26B6ED5}"/>
              </a:ext>
            </a:extLst>
          </p:cNvPr>
          <p:cNvGrpSpPr/>
          <p:nvPr/>
        </p:nvGrpSpPr>
        <p:grpSpPr>
          <a:xfrm>
            <a:off x="7320982" y="4634364"/>
            <a:ext cx="4405950" cy="1187215"/>
            <a:chOff x="7059800" y="4050745"/>
            <a:chExt cx="4405950" cy="1187215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839FFAEC-6B7D-D16B-4672-C737692AE9BB}"/>
                </a:ext>
              </a:extLst>
            </p:cNvPr>
            <p:cNvGrpSpPr/>
            <p:nvPr/>
          </p:nvGrpSpPr>
          <p:grpSpPr>
            <a:xfrm>
              <a:off x="7059800" y="4065362"/>
              <a:ext cx="4405950" cy="1172598"/>
              <a:chOff x="1030524" y="2539999"/>
              <a:chExt cx="3974613" cy="111760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1986A556-B5F7-73FB-C80A-4AB965312939}"/>
                  </a:ext>
                </a:extLst>
              </p:cNvPr>
              <p:cNvSpPr/>
              <p:nvPr/>
            </p:nvSpPr>
            <p:spPr>
              <a:xfrm>
                <a:off x="1030524" y="2539999"/>
                <a:ext cx="1117601" cy="1117601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67ED47C-09CE-44C4-5E87-328CD3A9E3A9}"/>
                  </a:ext>
                </a:extLst>
              </p:cNvPr>
              <p:cNvSpPr txBox="1"/>
              <p:nvPr/>
            </p:nvSpPr>
            <p:spPr>
              <a:xfrm>
                <a:off x="1066447" y="2817317"/>
                <a:ext cx="542567" cy="4986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>
                    <a:solidFill>
                      <a:schemeClr val="bg2">
                        <a:lumMod val="2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03</a:t>
                </a:r>
                <a:endParaRPr lang="id-ID" sz="2800" b="1" dirty="0">
                  <a:solidFill>
                    <a:schemeClr val="bg2">
                      <a:lumMod val="2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endParaRPr>
              </a:p>
            </p:txBody>
          </p:sp>
          <p:sp>
            <p:nvSpPr>
              <p:cNvPr id="66" name="사각형: 둥근 모서리 65">
                <a:extLst>
                  <a:ext uri="{FF2B5EF4-FFF2-40B4-BE49-F238E27FC236}">
                    <a16:creationId xmlns:a16="http://schemas.microsoft.com/office/drawing/2014/main" id="{7C683B94-D77A-2EAA-AE58-26F5227439A7}"/>
                  </a:ext>
                </a:extLst>
              </p:cNvPr>
              <p:cNvSpPr/>
              <p:nvPr/>
            </p:nvSpPr>
            <p:spPr>
              <a:xfrm>
                <a:off x="1569527" y="2539999"/>
                <a:ext cx="3435610" cy="111760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4AE80C-143C-C5BB-9AC7-343D61C0DDD2}"/>
                  </a:ext>
                </a:extLst>
              </p:cNvPr>
              <p:cNvSpPr txBox="1"/>
              <p:nvPr/>
            </p:nvSpPr>
            <p:spPr>
              <a:xfrm>
                <a:off x="2528036" y="2603573"/>
                <a:ext cx="1485404" cy="381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bg2">
                        <a:lumMod val="10000"/>
                      </a:schemeClr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한정된 공간 </a:t>
                </a:r>
                <a:endParaRPr lang="id-ID" sz="2000" b="1" dirty="0">
                  <a:solidFill>
                    <a:schemeClr val="bg2">
                      <a:lumMod val="10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  <p:cxnSp>
            <p:nvCxnSpPr>
              <p:cNvPr id="68" name="직선 연결선 67">
                <a:extLst>
                  <a:ext uri="{FF2B5EF4-FFF2-40B4-BE49-F238E27FC236}">
                    <a16:creationId xmlns:a16="http://schemas.microsoft.com/office/drawing/2014/main" id="{7A95EA63-0C5F-97F0-F519-2E687D0A7B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2387" y="2998229"/>
                <a:ext cx="2120766" cy="0"/>
              </a:xfrm>
              <a:prstGeom prst="line">
                <a:avLst/>
              </a:prstGeom>
              <a:ln w="12700">
                <a:solidFill>
                  <a:srgbClr val="656D7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082D519-D0ED-0242-474F-1C68F5379DFD}"/>
                  </a:ext>
                </a:extLst>
              </p:cNvPr>
              <p:cNvSpPr txBox="1"/>
              <p:nvPr/>
            </p:nvSpPr>
            <p:spPr>
              <a:xfrm>
                <a:off x="2541635" y="3012149"/>
                <a:ext cx="2407588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ㆍ실제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스포츠 현장에서 측정 불가</a:t>
                </a:r>
                <a:endParaRPr lang="id-ID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A1B281A9-B786-4E60-66CE-EF92BF6DBA80}"/>
                  </a:ext>
                </a:extLst>
              </p:cNvPr>
              <p:cNvSpPr txBox="1"/>
              <p:nvPr/>
            </p:nvSpPr>
            <p:spPr>
              <a:xfrm>
                <a:off x="2543209" y="3232776"/>
                <a:ext cx="2261518" cy="3179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dirty="0" err="1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ㆍ거리에</a:t>
                </a:r>
                <a:r>
                  <a:rPr lang="ko-KR" altLang="en-US" sz="1200" dirty="0">
                    <a:ln>
                      <a:solidFill>
                        <a:srgbClr val="656D78"/>
                      </a:solidFill>
                    </a:ln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 따른 오차율 증가</a:t>
                </a:r>
                <a:endParaRPr lang="id-ID" altLang="ko-KR" sz="1200" dirty="0">
                  <a:ln>
                    <a:solidFill>
                      <a:srgbClr val="656D78"/>
                    </a:solidFill>
                  </a:ln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</p:grpSp>
        <p:pic>
          <p:nvPicPr>
            <p:cNvPr id="55" name="그래픽 54" descr="전체 액세스 윤곽선">
              <a:extLst>
                <a:ext uri="{FF2B5EF4-FFF2-40B4-BE49-F238E27FC236}">
                  <a16:creationId xmlns:a16="http://schemas.microsoft.com/office/drawing/2014/main" id="{739B0393-64B7-5CC9-580E-D5021BC1CA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1" r="47341"/>
            <a:stretch/>
          </p:blipFill>
          <p:spPr>
            <a:xfrm>
              <a:off x="7969879" y="4050745"/>
              <a:ext cx="621954" cy="11811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027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A0C5844-6026-C636-448E-49724510A1F7}"/>
              </a:ext>
            </a:extLst>
          </p:cNvPr>
          <p:cNvSpPr/>
          <p:nvPr/>
        </p:nvSpPr>
        <p:spPr>
          <a:xfrm>
            <a:off x="381000" y="1043203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4D01D8-F39D-6EC4-3D1B-14567BE349B0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A5202EE-4CCF-2151-F83F-8A3D48E0223A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4464295-6E9D-A209-2E7E-4470F3F7B938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02. Solution </a:t>
              </a:r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9271D7AB-E86E-429A-C9BA-B544CB47BEDD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53983151-EDDD-652C-351D-B9A04CB10F91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13" name="직각 삼각형 12">
                <a:extLst>
                  <a:ext uri="{FF2B5EF4-FFF2-40B4-BE49-F238E27FC236}">
                    <a16:creationId xmlns:a16="http://schemas.microsoft.com/office/drawing/2014/main" id="{E543055D-94DC-F30E-844A-3CD8D7B06413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5BADF885-B557-DD8C-F4B8-4A1239E34D5E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9988D4E-0E7D-156B-9677-6662E8680764}"/>
              </a:ext>
            </a:extLst>
          </p:cNvPr>
          <p:cNvSpPr txBox="1"/>
          <p:nvPr/>
        </p:nvSpPr>
        <p:spPr>
          <a:xfrm>
            <a:off x="432869" y="1163825"/>
            <a:ext cx="533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kern="0" spc="-300" dirty="0" err="1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Markerless</a:t>
            </a:r>
            <a:r>
              <a:rPr lang="en-US" sz="2800" b="1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 motion capture </a:t>
            </a:r>
          </a:p>
        </p:txBody>
      </p:sp>
      <p:graphicFrame>
        <p:nvGraphicFramePr>
          <p:cNvPr id="19" name="다이어그램 18">
            <a:extLst>
              <a:ext uri="{FF2B5EF4-FFF2-40B4-BE49-F238E27FC236}">
                <a16:creationId xmlns:a16="http://schemas.microsoft.com/office/drawing/2014/main" id="{B2ADC754-0EED-0BD5-6ABE-7A88B1FAA7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7178038"/>
              </p:ext>
            </p:extLst>
          </p:nvPr>
        </p:nvGraphicFramePr>
        <p:xfrm>
          <a:off x="2016225" y="1023951"/>
          <a:ext cx="8159549" cy="5001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3D4422C6-F687-6A6E-E63E-0E2DA6283CB6}"/>
              </a:ext>
            </a:extLst>
          </p:cNvPr>
          <p:cNvSpPr/>
          <p:nvPr/>
        </p:nvSpPr>
        <p:spPr>
          <a:xfrm rot="10800000">
            <a:off x="4130038" y="5284537"/>
            <a:ext cx="3931920" cy="195116"/>
          </a:xfrm>
          <a:prstGeom prst="triangle">
            <a:avLst/>
          </a:prstGeom>
          <a:solidFill>
            <a:srgbClr val="5B7AB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095EB0-1AAC-91D5-AD89-4178ECEEE240}"/>
              </a:ext>
            </a:extLst>
          </p:cNvPr>
          <p:cNvSpPr txBox="1"/>
          <p:nvPr/>
        </p:nvSpPr>
        <p:spPr>
          <a:xfrm>
            <a:off x="2680769" y="5684145"/>
            <a:ext cx="713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깊이를 측정하는 </a:t>
            </a:r>
            <a:r>
              <a:rPr lang="ko-KR" altLang="en-US" b="1" dirty="0" err="1">
                <a:solidFill>
                  <a:srgbClr val="FF5D5D"/>
                </a:solidFill>
              </a:rPr>
              <a:t>키넥트</a:t>
            </a:r>
            <a:r>
              <a:rPr lang="ko-KR" altLang="en-US" b="1" dirty="0">
                <a:solidFill>
                  <a:srgbClr val="FF5D5D"/>
                </a:solidFill>
              </a:rPr>
              <a:t> 카메라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로 마커가 </a:t>
            </a:r>
            <a:r>
              <a:rPr lang="ko-KR" altLang="en-US" b="1" dirty="0" err="1">
                <a:solidFill>
                  <a:schemeClr val="tx1">
                    <a:lumMod val="50000"/>
                  </a:schemeClr>
                </a:solidFill>
              </a:rPr>
              <a:t>필요없는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영상분석 솔루션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AC2294-948E-9AFC-6FDC-9FD4A6B9D905}"/>
              </a:ext>
            </a:extLst>
          </p:cNvPr>
          <p:cNvSpPr txBox="1"/>
          <p:nvPr/>
        </p:nvSpPr>
        <p:spPr>
          <a:xfrm>
            <a:off x="2680769" y="5690234"/>
            <a:ext cx="713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깊이를 측정하는 </a:t>
            </a:r>
            <a:r>
              <a:rPr lang="ko-KR" altLang="en-US" b="1" dirty="0" err="1">
                <a:solidFill>
                  <a:srgbClr val="FF5D5D"/>
                </a:solidFill>
              </a:rPr>
              <a:t>키넥트</a:t>
            </a:r>
            <a:r>
              <a:rPr lang="ko-KR" altLang="en-US" b="1" dirty="0">
                <a:solidFill>
                  <a:srgbClr val="FF5D5D"/>
                </a:solidFill>
              </a:rPr>
              <a:t> 카메라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로 마커가 </a:t>
            </a:r>
            <a:r>
              <a:rPr lang="ko-KR" altLang="en-US" b="1" dirty="0" err="1">
                <a:solidFill>
                  <a:schemeClr val="tx1">
                    <a:lumMod val="50000"/>
                  </a:schemeClr>
                </a:solidFill>
              </a:rPr>
              <a:t>필요없는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영상분석 솔루션</a:t>
            </a:r>
          </a:p>
        </p:txBody>
      </p:sp>
    </p:spTree>
    <p:extLst>
      <p:ext uri="{BB962C8B-B14F-4D97-AF65-F5344CB8AC3E}">
        <p14:creationId xmlns:p14="http://schemas.microsoft.com/office/powerpoint/2010/main" val="385444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직사각형 66">
            <a:extLst>
              <a:ext uri="{FF2B5EF4-FFF2-40B4-BE49-F238E27FC236}">
                <a16:creationId xmlns:a16="http://schemas.microsoft.com/office/drawing/2014/main" id="{FCD76F4C-4638-294D-0EA2-564CDBD7868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1417" y="1056640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latinLnBrk="1"/>
            <a:r>
              <a:rPr lang="ko-KR" altLang="en-US"/>
              <a:t>머신러닝과 딥러닝 알고리즘 사용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1AE4286-F217-BD8F-2F1E-56EF8FB55DFD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014CA704-29AA-9F11-01C6-84E9F190DAC7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67EFBBE-05FC-A66E-AE7C-A63E964F3DB1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03. Production</a:t>
              </a:r>
            </a:p>
          </p:txBody>
        </p:sp>
        <p:sp>
          <p:nvSpPr>
            <p:cNvPr id="63" name="Rectangle 15">
              <a:extLst>
                <a:ext uri="{FF2B5EF4-FFF2-40B4-BE49-F238E27FC236}">
                  <a16:creationId xmlns:a16="http://schemas.microsoft.com/office/drawing/2014/main" id="{1C08E299-8558-AF42-F5A5-64566091839A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1EED28CC-96FB-204A-D326-AD492AF0BFCA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65" name="직각 삼각형 64">
                <a:extLst>
                  <a:ext uri="{FF2B5EF4-FFF2-40B4-BE49-F238E27FC236}">
                    <a16:creationId xmlns:a16="http://schemas.microsoft.com/office/drawing/2014/main" id="{4EBEB0C8-3927-D074-811E-007BE6AD6BA2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84EFE347-7B9F-CD94-7797-D5B69BDF0EA5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A59F883-155F-456C-60E2-304711B39741}"/>
              </a:ext>
            </a:extLst>
          </p:cNvPr>
          <p:cNvSpPr txBox="1"/>
          <p:nvPr/>
        </p:nvSpPr>
        <p:spPr>
          <a:xfrm>
            <a:off x="7998540" y="352210"/>
            <a:ext cx="2458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50000"/>
                  </a:schemeClr>
                </a:solidFill>
              </a:rPr>
              <a:t>Offline service   </a:t>
            </a:r>
            <a:endParaRPr lang="ko-KR" altLang="en-US" sz="24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ADC5C5BC-6B56-E3D2-65E3-81D7E7FFCA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375" b="77375" l="3125" r="97250">
                        <a14:foregroundMark x1="8500" y1="47500" x2="8500" y2="47500"/>
                        <a14:foregroundMark x1="93125" y1="39000" x2="93125" y2="39000"/>
                        <a14:foregroundMark x1="5375" y1="45125" x2="5375" y2="45125"/>
                        <a14:foregroundMark x1="91125" y1="39625" x2="91125" y2="39625"/>
                        <a14:foregroundMark x1="90875" y1="36750" x2="90875" y2="36750"/>
                        <a14:foregroundMark x1="3250" y1="49250" x2="3250" y2="49250"/>
                        <a14:foregroundMark x1="4375" y1="45125" x2="4375" y2="45125"/>
                        <a14:foregroundMark x1="4000" y1="44500" x2="4000" y2="44500"/>
                        <a14:foregroundMark x1="3875" y1="43625" x2="3875" y2="43625"/>
                        <a14:foregroundMark x1="51125" y1="26000" x2="51125" y2="26000"/>
                        <a14:foregroundMark x1="36125" y1="32000" x2="36125" y2="32000"/>
                        <a14:foregroundMark x1="25625" y1="36875" x2="25625" y2="36875"/>
                        <a14:foregroundMark x1="22000" y1="37750" x2="22000" y2="37750"/>
                        <a14:foregroundMark x1="23625" y1="36500" x2="23625" y2="36500"/>
                        <a14:foregroundMark x1="29750" y1="33375" x2="29750" y2="33375"/>
                        <a14:foregroundMark x1="34250" y1="32125" x2="34625" y2="32125"/>
                        <a14:foregroundMark x1="45875" y1="27625" x2="45875" y2="27625"/>
                        <a14:foregroundMark x1="50250" y1="25250" x2="50250" y2="25250"/>
                        <a14:foregroundMark x1="54250" y1="24125" x2="24375" y2="38875"/>
                        <a14:foregroundMark x1="43375" y1="27875" x2="42125" y2="28500"/>
                        <a14:foregroundMark x1="41625" y1="30375" x2="19500" y2="39375"/>
                        <a14:foregroundMark x1="42250" y1="28875" x2="20375" y2="38750"/>
                        <a14:foregroundMark x1="28500" y1="34875" x2="20375" y2="38250"/>
                        <a14:foregroundMark x1="20500" y1="37375" x2="19125" y2="38125"/>
                        <a14:foregroundMark x1="18125" y1="38875" x2="17875" y2="38875"/>
                        <a14:foregroundMark x1="39750" y1="75875" x2="41625" y2="77375"/>
                        <a14:foregroundMark x1="93625" y1="38750" x2="93000" y2="42750"/>
                        <a14:foregroundMark x1="57875" y1="23125" x2="94250" y2="36375"/>
                        <a14:foregroundMark x1="90625" y1="34750" x2="79125" y2="31375"/>
                        <a14:foregroundMark x1="86500" y1="32500" x2="80750" y2="32250"/>
                        <a14:foregroundMark x1="59125" y1="22375" x2="59125" y2="22375"/>
                        <a14:foregroundMark x1="61000" y1="22625" x2="61000" y2="22625"/>
                        <a14:foregroundMark x1="65000" y1="24625" x2="65000" y2="24625"/>
                        <a14:foregroundMark x1="71375" y1="26750" x2="71375" y2="26750"/>
                        <a14:foregroundMark x1="84125" y1="30750" x2="84125" y2="30750"/>
                        <a14:foregroundMark x1="87500" y1="32625" x2="87500" y2="32625"/>
                        <a14:foregroundMark x1="89875" y1="33125" x2="89875" y2="33125"/>
                        <a14:foregroundMark x1="78875" y1="29250" x2="78875" y2="29250"/>
                        <a14:foregroundMark x1="75625" y1="27875" x2="75625" y2="27875"/>
                        <a14:foregroundMark x1="74000" y1="27375" x2="74000" y2="27375"/>
                        <a14:foregroundMark x1="69625" y1="26000" x2="69625" y2="26000"/>
                        <a14:foregroundMark x1="67875" y1="25000" x2="67875" y2="25000"/>
                        <a14:foregroundMark x1="66125" y1="24500" x2="66125" y2="24500"/>
                        <a14:foregroundMark x1="64125" y1="23875" x2="64125" y2="23875"/>
                        <a14:foregroundMark x1="62250" y1="23750" x2="62250" y2="23750"/>
                        <a14:foregroundMark x1="62250" y1="23125" x2="62250" y2="23125"/>
                        <a14:foregroundMark x1="81000" y1="29750" x2="81000" y2="29750"/>
                        <a14:foregroundMark x1="82500" y1="30875" x2="82500" y2="30875"/>
                        <a14:foregroundMark x1="77250" y1="28875" x2="77250" y2="28875"/>
                        <a14:foregroundMark x1="72625" y1="26625" x2="72625" y2="26625"/>
                        <a14:foregroundMark x1="97250" y1="42375" x2="97250" y2="42375"/>
                        <a14:foregroundMark x1="3125" y1="46750" x2="3125" y2="46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892" b="18080"/>
          <a:stretch/>
        </p:blipFill>
        <p:spPr bwMode="auto">
          <a:xfrm>
            <a:off x="5919186" y="3127199"/>
            <a:ext cx="1508684" cy="1024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472D896-F36B-416E-089A-2394FE775188}"/>
              </a:ext>
            </a:extLst>
          </p:cNvPr>
          <p:cNvCxnSpPr>
            <a:cxnSpLocks/>
          </p:cNvCxnSpPr>
          <p:nvPr/>
        </p:nvCxnSpPr>
        <p:spPr>
          <a:xfrm flipH="1">
            <a:off x="7491849" y="1476260"/>
            <a:ext cx="4933" cy="46421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15D1D4C7-1440-626F-FB27-F3325DB36524}"/>
              </a:ext>
            </a:extLst>
          </p:cNvPr>
          <p:cNvCxnSpPr>
            <a:cxnSpLocks/>
            <a:stCxn id="80" idx="3"/>
            <a:endCxn id="14" idx="0"/>
          </p:cNvCxnSpPr>
          <p:nvPr/>
        </p:nvCxnSpPr>
        <p:spPr>
          <a:xfrm>
            <a:off x="4664157" y="2669406"/>
            <a:ext cx="2009371" cy="457793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C11F4B69-F84B-AEAB-D61C-F5CE2759D5F5}"/>
              </a:ext>
            </a:extLst>
          </p:cNvPr>
          <p:cNvCxnSpPr>
            <a:cxnSpLocks/>
            <a:stCxn id="14" idx="2"/>
            <a:endCxn id="84" idx="3"/>
          </p:cNvCxnSpPr>
          <p:nvPr/>
        </p:nvCxnSpPr>
        <p:spPr>
          <a:xfrm flipH="1">
            <a:off x="4682191" y="4151319"/>
            <a:ext cx="1991337" cy="796462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Picture 4">
            <a:extLst>
              <a:ext uri="{FF2B5EF4-FFF2-40B4-BE49-F238E27FC236}">
                <a16:creationId xmlns:a16="http://schemas.microsoft.com/office/drawing/2014/main" id="{A2301664-3B86-0B9B-C9CA-1C8394D5CD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25" t="16843" r="9799" b="22023"/>
          <a:stretch/>
        </p:blipFill>
        <p:spPr>
          <a:xfrm>
            <a:off x="1083203" y="4008159"/>
            <a:ext cx="3598988" cy="1879243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14453C-66B4-F410-56B8-823F18C158AA}"/>
              </a:ext>
            </a:extLst>
          </p:cNvPr>
          <p:cNvGrpSpPr/>
          <p:nvPr/>
        </p:nvGrpSpPr>
        <p:grpSpPr>
          <a:xfrm>
            <a:off x="1065169" y="1726935"/>
            <a:ext cx="3949867" cy="2070639"/>
            <a:chOff x="1065169" y="1544057"/>
            <a:chExt cx="3949867" cy="2070639"/>
          </a:xfrm>
        </p:grpSpPr>
        <p:pic>
          <p:nvPicPr>
            <p:cNvPr id="80" name="그림 79" descr="체력, 삼각대, 실내, 바닥이(가) 표시된 사진">
              <a:extLst>
                <a:ext uri="{FF2B5EF4-FFF2-40B4-BE49-F238E27FC236}">
                  <a16:creationId xmlns:a16="http://schemas.microsoft.com/office/drawing/2014/main" id="{26DC2A63-8E4D-6F46-370E-0972DD0D16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82" t="10865" b="14088"/>
            <a:stretch/>
          </p:blipFill>
          <p:spPr>
            <a:xfrm>
              <a:off x="1065169" y="1544057"/>
              <a:ext cx="3598988" cy="1884942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E72FB58-B87A-D00D-7124-AD13CE463CB2}"/>
                </a:ext>
              </a:extLst>
            </p:cNvPr>
            <p:cNvGrpSpPr/>
            <p:nvPr/>
          </p:nvGrpSpPr>
          <p:grpSpPr>
            <a:xfrm>
              <a:off x="1516073" y="3162018"/>
              <a:ext cx="3318457" cy="452678"/>
              <a:chOff x="5379198" y="3678784"/>
              <a:chExt cx="3318457" cy="526488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F5CB9944-BF37-B188-C107-C84ECB5D47BE}"/>
                  </a:ext>
                </a:extLst>
              </p:cNvPr>
              <p:cNvSpPr/>
              <p:nvPr/>
            </p:nvSpPr>
            <p:spPr>
              <a:xfrm>
                <a:off x="5379198" y="3678784"/>
                <a:ext cx="3318457" cy="52648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rgbClr r="0" g="0" b="0"/>
              </a:lnRef>
              <a:fillRef idx="1">
                <a:schemeClr val="accent5">
                  <a:alpha val="8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8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1B3A8EF-7C7D-4E68-2D1E-59A243618BF0}"/>
                  </a:ext>
                </a:extLst>
              </p:cNvPr>
              <p:cNvSpPr txBox="1"/>
              <p:nvPr/>
            </p:nvSpPr>
            <p:spPr>
              <a:xfrm>
                <a:off x="5379198" y="3678784"/>
                <a:ext cx="3318457" cy="52648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2385" tIns="32385" rIns="32385" bIns="32385" numCol="1" spcCol="1270" anchor="ctr" anchorCtr="0">
                <a:noAutofit/>
              </a:bodyPr>
              <a:lstStyle/>
              <a:p>
                <a:pPr marL="0" lvl="0" indent="0" algn="ctr" defTabSz="7556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5000"/>
                  </a:spcAft>
                  <a:buNone/>
                </a:pPr>
                <a:endParaRPr lang="ko-KR" altLang="en-US" sz="1700" kern="1200" dirty="0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2F75E51-D922-7C6C-F097-65703D2EC3E9}"/>
                </a:ext>
              </a:extLst>
            </p:cNvPr>
            <p:cNvSpPr txBox="1"/>
            <p:nvPr/>
          </p:nvSpPr>
          <p:spPr>
            <a:xfrm>
              <a:off x="1684911" y="3194799"/>
              <a:ext cx="3330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</a:rPr>
                <a:t>Markerless</a:t>
              </a:r>
              <a:r>
                <a:rPr lang="en-US" altLang="ko-KR" dirty="0">
                  <a:solidFill>
                    <a:schemeClr val="bg1"/>
                  </a:solidFill>
                </a:rPr>
                <a:t> Motion Capture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7727E89-E8D8-215E-F623-E2C833773E94}"/>
              </a:ext>
            </a:extLst>
          </p:cNvPr>
          <p:cNvGrpSpPr/>
          <p:nvPr/>
        </p:nvGrpSpPr>
        <p:grpSpPr>
          <a:xfrm>
            <a:off x="1516073" y="5663018"/>
            <a:ext cx="3507991" cy="452678"/>
            <a:chOff x="1516073" y="5521552"/>
            <a:chExt cx="3507991" cy="526488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09CD6DDC-3518-3644-F525-4EE724AFEFAF}"/>
                </a:ext>
              </a:extLst>
            </p:cNvPr>
            <p:cNvGrpSpPr/>
            <p:nvPr/>
          </p:nvGrpSpPr>
          <p:grpSpPr>
            <a:xfrm>
              <a:off x="1516073" y="5521552"/>
              <a:ext cx="3318457" cy="526488"/>
              <a:chOff x="5379198" y="3678784"/>
              <a:chExt cx="3318457" cy="5264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231B51B9-ADEC-D281-FAFF-38C35476EE69}"/>
                  </a:ext>
                </a:extLst>
              </p:cNvPr>
              <p:cNvSpPr/>
              <p:nvPr/>
            </p:nvSpPr>
            <p:spPr>
              <a:xfrm>
                <a:off x="5379198" y="3678784"/>
                <a:ext cx="3318457" cy="52648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rgbClr r="0" g="0" b="0"/>
              </a:lnRef>
              <a:fillRef idx="1">
                <a:schemeClr val="accent5">
                  <a:alpha val="8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alpha val="8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4776599-4C0B-8E88-0089-8E59F8F0FADB}"/>
                  </a:ext>
                </a:extLst>
              </p:cNvPr>
              <p:cNvSpPr txBox="1"/>
              <p:nvPr/>
            </p:nvSpPr>
            <p:spPr>
              <a:xfrm>
                <a:off x="5379198" y="3678784"/>
                <a:ext cx="3318457" cy="52648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2385" tIns="32385" rIns="32385" bIns="32385" numCol="1" spcCol="1270" anchor="ctr" anchorCtr="0">
                <a:noAutofit/>
              </a:bodyPr>
              <a:lstStyle/>
              <a:p>
                <a:pPr marL="0" lvl="0" indent="0" algn="ctr" defTabSz="7556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5000"/>
                  </a:spcAft>
                  <a:buNone/>
                </a:pPr>
                <a:endParaRPr lang="ko-KR" altLang="en-US" sz="1700" kern="1200" dirty="0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12A3A7C-C67E-7524-919C-1DD06BF4A7DC}"/>
                </a:ext>
              </a:extLst>
            </p:cNvPr>
            <p:cNvSpPr txBox="1"/>
            <p:nvPr/>
          </p:nvSpPr>
          <p:spPr>
            <a:xfrm>
              <a:off x="1693939" y="5578254"/>
              <a:ext cx="3330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Real-Time AI Model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A850D014-69BA-84C6-6771-C6700D6BAF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2903229"/>
              </p:ext>
            </p:extLst>
          </p:nvPr>
        </p:nvGraphicFramePr>
        <p:xfrm>
          <a:off x="7680263" y="1862231"/>
          <a:ext cx="3896840" cy="3778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1E878E83-B1D9-A460-312C-A878407975CB}"/>
              </a:ext>
            </a:extLst>
          </p:cNvPr>
          <p:cNvSpPr txBox="1"/>
          <p:nvPr/>
        </p:nvSpPr>
        <p:spPr>
          <a:xfrm>
            <a:off x="153738" y="1134948"/>
            <a:ext cx="533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ko-KR" altLang="en-US" sz="2000" b="1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아이템을 통한 영상분석 서비스  </a:t>
            </a:r>
            <a:endParaRPr lang="en-US" sz="2000" b="1" kern="0" spc="-300" dirty="0">
              <a:solidFill>
                <a:schemeClr val="bg2">
                  <a:lumMod val="10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65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직사각형 66">
            <a:extLst>
              <a:ext uri="{FF2B5EF4-FFF2-40B4-BE49-F238E27FC236}">
                <a16:creationId xmlns:a16="http://schemas.microsoft.com/office/drawing/2014/main" id="{E59EB31D-546D-1B57-BF67-3D71C3AA4F6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1417" y="1056640"/>
            <a:ext cx="11329167" cy="5389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</a:t>
            </a:r>
            <a:endParaRPr lang="ko-KR" altLang="en-US" dirty="0"/>
          </a:p>
        </p:txBody>
      </p:sp>
      <p:sp>
        <p:nvSpPr>
          <p:cNvPr id="318" name="Rectangle: Rounded Corners 6">
            <a:extLst>
              <a:ext uri="{FF2B5EF4-FFF2-40B4-BE49-F238E27FC236}">
                <a16:creationId xmlns:a16="http://schemas.microsoft.com/office/drawing/2014/main" id="{9647EA87-31E0-3A43-0A41-E955D3248CDD}"/>
              </a:ext>
            </a:extLst>
          </p:cNvPr>
          <p:cNvSpPr>
            <a:spLocks noChangeAspect="1"/>
          </p:cNvSpPr>
          <p:nvPr/>
        </p:nvSpPr>
        <p:spPr>
          <a:xfrm>
            <a:off x="4803239" y="1714721"/>
            <a:ext cx="2428851" cy="4389427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EFF4FB"/>
              </a:gs>
              <a:gs pos="100000">
                <a:srgbClr val="E8EEF8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9" name="Rectangle: Rounded Corners 6">
            <a:extLst>
              <a:ext uri="{FF2B5EF4-FFF2-40B4-BE49-F238E27FC236}">
                <a16:creationId xmlns:a16="http://schemas.microsoft.com/office/drawing/2014/main" id="{4AC6CAB5-A79F-3E62-D2F4-2B1A44FB80FD}"/>
              </a:ext>
            </a:extLst>
          </p:cNvPr>
          <p:cNvSpPr>
            <a:spLocks noChangeAspect="1"/>
          </p:cNvSpPr>
          <p:nvPr/>
        </p:nvSpPr>
        <p:spPr>
          <a:xfrm>
            <a:off x="7694703" y="1721770"/>
            <a:ext cx="2428851" cy="437615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EFF4FB"/>
              </a:gs>
              <a:gs pos="100000">
                <a:srgbClr val="E8EEF8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7" name="Rectangle: Rounded Corners 6">
            <a:extLst>
              <a:ext uri="{FF2B5EF4-FFF2-40B4-BE49-F238E27FC236}">
                <a16:creationId xmlns:a16="http://schemas.microsoft.com/office/drawing/2014/main" id="{1027CC8D-AE62-C601-A0B7-6F4FE1A0A27D}"/>
              </a:ext>
            </a:extLst>
          </p:cNvPr>
          <p:cNvSpPr>
            <a:spLocks noChangeAspect="1"/>
          </p:cNvSpPr>
          <p:nvPr/>
        </p:nvSpPr>
        <p:spPr>
          <a:xfrm>
            <a:off x="1976936" y="1714721"/>
            <a:ext cx="2428851" cy="4383199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EFF4FB"/>
              </a:gs>
              <a:gs pos="100000">
                <a:srgbClr val="E8EEF8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1AE4286-F217-BD8F-2F1E-56EF8FB55DFD}"/>
              </a:ext>
            </a:extLst>
          </p:cNvPr>
          <p:cNvGrpSpPr/>
          <p:nvPr/>
        </p:nvGrpSpPr>
        <p:grpSpPr>
          <a:xfrm>
            <a:off x="0" y="-6799"/>
            <a:ext cx="12191996" cy="845839"/>
            <a:chOff x="0" y="-6799"/>
            <a:chExt cx="12191996" cy="845839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014CA704-29AA-9F11-01C6-84E9F190DAC7}"/>
                </a:ext>
              </a:extLst>
            </p:cNvPr>
            <p:cNvSpPr/>
            <p:nvPr/>
          </p:nvSpPr>
          <p:spPr>
            <a:xfrm>
              <a:off x="0" y="-1"/>
              <a:ext cx="12191996" cy="839041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9000"/>
                  </a:schemeClr>
                </a:gs>
                <a:gs pos="100000">
                  <a:schemeClr val="tx2">
                    <a:alpha val="86000"/>
                  </a:schemeClr>
                </a:gs>
              </a:gsLst>
              <a:lin ang="24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67EFBBE-05FC-A66E-AE7C-A63E964F3DB1}"/>
                </a:ext>
              </a:extLst>
            </p:cNvPr>
            <p:cNvSpPr txBox="1"/>
            <p:nvPr/>
          </p:nvSpPr>
          <p:spPr>
            <a:xfrm>
              <a:off x="179034" y="13051"/>
              <a:ext cx="533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US" sz="4400" b="1" kern="0" spc="-300" dirty="0">
                  <a:ln>
                    <a:solidFill>
                      <a:srgbClr val="557EBF"/>
                    </a:solidFill>
                  </a:ln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Source Sans Pro" charset="0"/>
                </a:rPr>
                <a:t>03. Production</a:t>
              </a:r>
            </a:p>
          </p:txBody>
        </p:sp>
        <p:sp>
          <p:nvSpPr>
            <p:cNvPr id="63" name="Rectangle 15">
              <a:extLst>
                <a:ext uri="{FF2B5EF4-FFF2-40B4-BE49-F238E27FC236}">
                  <a16:creationId xmlns:a16="http://schemas.microsoft.com/office/drawing/2014/main" id="{1C08E299-8558-AF42-F5A5-64566091839A}"/>
                </a:ext>
              </a:extLst>
            </p:cNvPr>
            <p:cNvSpPr/>
            <p:nvPr/>
          </p:nvSpPr>
          <p:spPr>
            <a:xfrm>
              <a:off x="355600" y="-6799"/>
              <a:ext cx="154539" cy="7315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1EED28CC-96FB-204A-D326-AD492AF0BFCA}"/>
                </a:ext>
              </a:extLst>
            </p:cNvPr>
            <p:cNvGrpSpPr/>
            <p:nvPr/>
          </p:nvGrpSpPr>
          <p:grpSpPr>
            <a:xfrm flipH="1">
              <a:off x="6819900" y="318461"/>
              <a:ext cx="5372096" cy="520579"/>
              <a:chOff x="5511800" y="24288905"/>
              <a:chExt cx="6659344" cy="2067657"/>
            </a:xfrm>
            <a:solidFill>
              <a:schemeClr val="bg1"/>
            </a:solidFill>
          </p:grpSpPr>
          <p:sp>
            <p:nvSpPr>
              <p:cNvPr id="65" name="직각 삼각형 64">
                <a:extLst>
                  <a:ext uri="{FF2B5EF4-FFF2-40B4-BE49-F238E27FC236}">
                    <a16:creationId xmlns:a16="http://schemas.microsoft.com/office/drawing/2014/main" id="{4EBEB0C8-3927-D074-811E-007BE6AD6BA2}"/>
                  </a:ext>
                </a:extLst>
              </p:cNvPr>
              <p:cNvSpPr/>
              <p:nvPr/>
            </p:nvSpPr>
            <p:spPr>
              <a:xfrm>
                <a:off x="11377972" y="24288905"/>
                <a:ext cx="793172" cy="20676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84EFE347-7B9F-CD94-7797-D5B69BDF0EA5}"/>
                  </a:ext>
                </a:extLst>
              </p:cNvPr>
              <p:cNvSpPr/>
              <p:nvPr/>
            </p:nvSpPr>
            <p:spPr>
              <a:xfrm>
                <a:off x="5511800" y="24288905"/>
                <a:ext cx="5865786" cy="20676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A59F883-155F-456C-60E2-304711B39741}"/>
              </a:ext>
            </a:extLst>
          </p:cNvPr>
          <p:cNvSpPr txBox="1"/>
          <p:nvPr/>
        </p:nvSpPr>
        <p:spPr>
          <a:xfrm>
            <a:off x="7998540" y="352210"/>
            <a:ext cx="2458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50000"/>
                  </a:schemeClr>
                </a:solidFill>
              </a:rPr>
              <a:t>Online service   </a:t>
            </a:r>
            <a:endParaRPr lang="ko-KR" altLang="en-US" sz="2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1037C51-DF44-7509-76BF-A25C7F4C5E38}"/>
              </a:ext>
            </a:extLst>
          </p:cNvPr>
          <p:cNvSpPr txBox="1"/>
          <p:nvPr/>
        </p:nvSpPr>
        <p:spPr>
          <a:xfrm>
            <a:off x="8103294" y="1117362"/>
            <a:ext cx="3036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grpSp>
        <p:nvGrpSpPr>
          <p:cNvPr id="235" name="그룹 234">
            <a:extLst>
              <a:ext uri="{FF2B5EF4-FFF2-40B4-BE49-F238E27FC236}">
                <a16:creationId xmlns:a16="http://schemas.microsoft.com/office/drawing/2014/main" id="{BC66398D-1799-0C81-4864-5C9FA23DD9B5}"/>
              </a:ext>
            </a:extLst>
          </p:cNvPr>
          <p:cNvGrpSpPr/>
          <p:nvPr/>
        </p:nvGrpSpPr>
        <p:grpSpPr>
          <a:xfrm>
            <a:off x="7998540" y="1800249"/>
            <a:ext cx="2433241" cy="3426448"/>
            <a:chOff x="8269535" y="1602992"/>
            <a:chExt cx="3742647" cy="480158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90A2A509-1B77-8714-9F46-8300C3BD2417}"/>
                </a:ext>
              </a:extLst>
            </p:cNvPr>
            <p:cNvGrpSpPr/>
            <p:nvPr/>
          </p:nvGrpSpPr>
          <p:grpSpPr>
            <a:xfrm>
              <a:off x="8269535" y="1602992"/>
              <a:ext cx="3177493" cy="4801580"/>
              <a:chOff x="24884063" y="11852275"/>
              <a:chExt cx="3009900" cy="3986213"/>
            </a:xfrm>
          </p:grpSpPr>
          <p:sp>
            <p:nvSpPr>
              <p:cNvPr id="83" name="Freeform 266">
                <a:extLst>
                  <a:ext uri="{FF2B5EF4-FFF2-40B4-BE49-F238E27FC236}">
                    <a16:creationId xmlns:a16="http://schemas.microsoft.com/office/drawing/2014/main" id="{EF902545-1C86-FF19-9180-985C0124A3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98350" y="11872913"/>
                <a:ext cx="2593975" cy="3819525"/>
              </a:xfrm>
              <a:custGeom>
                <a:avLst/>
                <a:gdLst>
                  <a:gd name="T0" fmla="*/ 0 w 1634"/>
                  <a:gd name="T1" fmla="*/ 45 h 2406"/>
                  <a:gd name="T2" fmla="*/ 0 w 1634"/>
                  <a:gd name="T3" fmla="*/ 45 h 2406"/>
                  <a:gd name="T4" fmla="*/ 2 w 1634"/>
                  <a:gd name="T5" fmla="*/ 36 h 2406"/>
                  <a:gd name="T6" fmla="*/ 4 w 1634"/>
                  <a:gd name="T7" fmla="*/ 28 h 2406"/>
                  <a:gd name="T8" fmla="*/ 8 w 1634"/>
                  <a:gd name="T9" fmla="*/ 19 h 2406"/>
                  <a:gd name="T10" fmla="*/ 15 w 1634"/>
                  <a:gd name="T11" fmla="*/ 13 h 2406"/>
                  <a:gd name="T12" fmla="*/ 21 w 1634"/>
                  <a:gd name="T13" fmla="*/ 6 h 2406"/>
                  <a:gd name="T14" fmla="*/ 27 w 1634"/>
                  <a:gd name="T15" fmla="*/ 2 h 2406"/>
                  <a:gd name="T16" fmla="*/ 36 w 1634"/>
                  <a:gd name="T17" fmla="*/ 0 h 2406"/>
                  <a:gd name="T18" fmla="*/ 46 w 1634"/>
                  <a:gd name="T19" fmla="*/ 0 h 2406"/>
                  <a:gd name="T20" fmla="*/ 1590 w 1634"/>
                  <a:gd name="T21" fmla="*/ 0 h 2406"/>
                  <a:gd name="T22" fmla="*/ 1590 w 1634"/>
                  <a:gd name="T23" fmla="*/ 0 h 2406"/>
                  <a:gd name="T24" fmla="*/ 1598 w 1634"/>
                  <a:gd name="T25" fmla="*/ 0 h 2406"/>
                  <a:gd name="T26" fmla="*/ 1607 w 1634"/>
                  <a:gd name="T27" fmla="*/ 2 h 2406"/>
                  <a:gd name="T28" fmla="*/ 1615 w 1634"/>
                  <a:gd name="T29" fmla="*/ 6 h 2406"/>
                  <a:gd name="T30" fmla="*/ 1622 w 1634"/>
                  <a:gd name="T31" fmla="*/ 13 h 2406"/>
                  <a:gd name="T32" fmla="*/ 1628 w 1634"/>
                  <a:gd name="T33" fmla="*/ 19 h 2406"/>
                  <a:gd name="T34" fmla="*/ 1632 w 1634"/>
                  <a:gd name="T35" fmla="*/ 28 h 2406"/>
                  <a:gd name="T36" fmla="*/ 1634 w 1634"/>
                  <a:gd name="T37" fmla="*/ 36 h 2406"/>
                  <a:gd name="T38" fmla="*/ 1634 w 1634"/>
                  <a:gd name="T39" fmla="*/ 45 h 2406"/>
                  <a:gd name="T40" fmla="*/ 1634 w 1634"/>
                  <a:gd name="T41" fmla="*/ 2360 h 2406"/>
                  <a:gd name="T42" fmla="*/ 1634 w 1634"/>
                  <a:gd name="T43" fmla="*/ 2360 h 2406"/>
                  <a:gd name="T44" fmla="*/ 1634 w 1634"/>
                  <a:gd name="T45" fmla="*/ 2370 h 2406"/>
                  <a:gd name="T46" fmla="*/ 1632 w 1634"/>
                  <a:gd name="T47" fmla="*/ 2379 h 2406"/>
                  <a:gd name="T48" fmla="*/ 1628 w 1634"/>
                  <a:gd name="T49" fmla="*/ 2385 h 2406"/>
                  <a:gd name="T50" fmla="*/ 1622 w 1634"/>
                  <a:gd name="T51" fmla="*/ 2391 h 2406"/>
                  <a:gd name="T52" fmla="*/ 1615 w 1634"/>
                  <a:gd name="T53" fmla="*/ 2398 h 2406"/>
                  <a:gd name="T54" fmla="*/ 1607 w 1634"/>
                  <a:gd name="T55" fmla="*/ 2402 h 2406"/>
                  <a:gd name="T56" fmla="*/ 1598 w 1634"/>
                  <a:gd name="T57" fmla="*/ 2404 h 2406"/>
                  <a:gd name="T58" fmla="*/ 1590 w 1634"/>
                  <a:gd name="T59" fmla="*/ 2406 h 2406"/>
                  <a:gd name="T60" fmla="*/ 46 w 1634"/>
                  <a:gd name="T61" fmla="*/ 2406 h 2406"/>
                  <a:gd name="T62" fmla="*/ 46 w 1634"/>
                  <a:gd name="T63" fmla="*/ 2406 h 2406"/>
                  <a:gd name="T64" fmla="*/ 36 w 1634"/>
                  <a:gd name="T65" fmla="*/ 2404 h 2406"/>
                  <a:gd name="T66" fmla="*/ 27 w 1634"/>
                  <a:gd name="T67" fmla="*/ 2402 h 2406"/>
                  <a:gd name="T68" fmla="*/ 21 w 1634"/>
                  <a:gd name="T69" fmla="*/ 2398 h 2406"/>
                  <a:gd name="T70" fmla="*/ 15 w 1634"/>
                  <a:gd name="T71" fmla="*/ 2391 h 2406"/>
                  <a:gd name="T72" fmla="*/ 8 w 1634"/>
                  <a:gd name="T73" fmla="*/ 2385 h 2406"/>
                  <a:gd name="T74" fmla="*/ 4 w 1634"/>
                  <a:gd name="T75" fmla="*/ 2379 h 2406"/>
                  <a:gd name="T76" fmla="*/ 2 w 1634"/>
                  <a:gd name="T77" fmla="*/ 2370 h 2406"/>
                  <a:gd name="T78" fmla="*/ 0 w 1634"/>
                  <a:gd name="T79" fmla="*/ 2360 h 2406"/>
                  <a:gd name="T80" fmla="*/ 0 w 1634"/>
                  <a:gd name="T81" fmla="*/ 45 h 2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34" h="2406">
                    <a:moveTo>
                      <a:pt x="0" y="45"/>
                    </a:moveTo>
                    <a:lnTo>
                      <a:pt x="0" y="45"/>
                    </a:lnTo>
                    <a:lnTo>
                      <a:pt x="2" y="36"/>
                    </a:lnTo>
                    <a:lnTo>
                      <a:pt x="4" y="28"/>
                    </a:lnTo>
                    <a:lnTo>
                      <a:pt x="8" y="19"/>
                    </a:lnTo>
                    <a:lnTo>
                      <a:pt x="15" y="13"/>
                    </a:lnTo>
                    <a:lnTo>
                      <a:pt x="21" y="6"/>
                    </a:lnTo>
                    <a:lnTo>
                      <a:pt x="27" y="2"/>
                    </a:lnTo>
                    <a:lnTo>
                      <a:pt x="36" y="0"/>
                    </a:lnTo>
                    <a:lnTo>
                      <a:pt x="46" y="0"/>
                    </a:lnTo>
                    <a:lnTo>
                      <a:pt x="1590" y="0"/>
                    </a:lnTo>
                    <a:lnTo>
                      <a:pt x="1590" y="0"/>
                    </a:lnTo>
                    <a:lnTo>
                      <a:pt x="1598" y="0"/>
                    </a:lnTo>
                    <a:lnTo>
                      <a:pt x="1607" y="2"/>
                    </a:lnTo>
                    <a:lnTo>
                      <a:pt x="1615" y="6"/>
                    </a:lnTo>
                    <a:lnTo>
                      <a:pt x="1622" y="13"/>
                    </a:lnTo>
                    <a:lnTo>
                      <a:pt x="1628" y="19"/>
                    </a:lnTo>
                    <a:lnTo>
                      <a:pt x="1632" y="28"/>
                    </a:lnTo>
                    <a:lnTo>
                      <a:pt x="1634" y="36"/>
                    </a:lnTo>
                    <a:lnTo>
                      <a:pt x="1634" y="45"/>
                    </a:lnTo>
                    <a:lnTo>
                      <a:pt x="1634" y="2360"/>
                    </a:lnTo>
                    <a:lnTo>
                      <a:pt x="1634" y="2360"/>
                    </a:lnTo>
                    <a:lnTo>
                      <a:pt x="1634" y="2370"/>
                    </a:lnTo>
                    <a:lnTo>
                      <a:pt x="1632" y="2379"/>
                    </a:lnTo>
                    <a:lnTo>
                      <a:pt x="1628" y="2385"/>
                    </a:lnTo>
                    <a:lnTo>
                      <a:pt x="1622" y="2391"/>
                    </a:lnTo>
                    <a:lnTo>
                      <a:pt x="1615" y="2398"/>
                    </a:lnTo>
                    <a:lnTo>
                      <a:pt x="1607" y="2402"/>
                    </a:lnTo>
                    <a:lnTo>
                      <a:pt x="1598" y="2404"/>
                    </a:lnTo>
                    <a:lnTo>
                      <a:pt x="1590" y="2406"/>
                    </a:lnTo>
                    <a:lnTo>
                      <a:pt x="46" y="2406"/>
                    </a:lnTo>
                    <a:lnTo>
                      <a:pt x="46" y="2406"/>
                    </a:lnTo>
                    <a:lnTo>
                      <a:pt x="36" y="2404"/>
                    </a:lnTo>
                    <a:lnTo>
                      <a:pt x="27" y="2402"/>
                    </a:lnTo>
                    <a:lnTo>
                      <a:pt x="21" y="2398"/>
                    </a:lnTo>
                    <a:lnTo>
                      <a:pt x="15" y="2391"/>
                    </a:lnTo>
                    <a:lnTo>
                      <a:pt x="8" y="2385"/>
                    </a:lnTo>
                    <a:lnTo>
                      <a:pt x="4" y="2379"/>
                    </a:lnTo>
                    <a:lnTo>
                      <a:pt x="2" y="2370"/>
                    </a:lnTo>
                    <a:lnTo>
                      <a:pt x="0" y="2360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4" name="Freeform 267">
                <a:extLst>
                  <a:ext uri="{FF2B5EF4-FFF2-40B4-BE49-F238E27FC236}">
                    <a16:creationId xmlns:a16="http://schemas.microsoft.com/office/drawing/2014/main" id="{8B3977A1-104E-2173-6889-B9383E50F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98350" y="11872913"/>
                <a:ext cx="2593975" cy="3819525"/>
              </a:xfrm>
              <a:custGeom>
                <a:avLst/>
                <a:gdLst>
                  <a:gd name="T0" fmla="*/ 0 w 1634"/>
                  <a:gd name="T1" fmla="*/ 45 h 2406"/>
                  <a:gd name="T2" fmla="*/ 0 w 1634"/>
                  <a:gd name="T3" fmla="*/ 45 h 2406"/>
                  <a:gd name="T4" fmla="*/ 2 w 1634"/>
                  <a:gd name="T5" fmla="*/ 36 h 2406"/>
                  <a:gd name="T6" fmla="*/ 4 w 1634"/>
                  <a:gd name="T7" fmla="*/ 28 h 2406"/>
                  <a:gd name="T8" fmla="*/ 8 w 1634"/>
                  <a:gd name="T9" fmla="*/ 19 h 2406"/>
                  <a:gd name="T10" fmla="*/ 15 w 1634"/>
                  <a:gd name="T11" fmla="*/ 13 h 2406"/>
                  <a:gd name="T12" fmla="*/ 21 w 1634"/>
                  <a:gd name="T13" fmla="*/ 6 h 2406"/>
                  <a:gd name="T14" fmla="*/ 27 w 1634"/>
                  <a:gd name="T15" fmla="*/ 2 h 2406"/>
                  <a:gd name="T16" fmla="*/ 36 w 1634"/>
                  <a:gd name="T17" fmla="*/ 0 h 2406"/>
                  <a:gd name="T18" fmla="*/ 46 w 1634"/>
                  <a:gd name="T19" fmla="*/ 0 h 2406"/>
                  <a:gd name="T20" fmla="*/ 1590 w 1634"/>
                  <a:gd name="T21" fmla="*/ 0 h 2406"/>
                  <a:gd name="T22" fmla="*/ 1590 w 1634"/>
                  <a:gd name="T23" fmla="*/ 0 h 2406"/>
                  <a:gd name="T24" fmla="*/ 1598 w 1634"/>
                  <a:gd name="T25" fmla="*/ 0 h 2406"/>
                  <a:gd name="T26" fmla="*/ 1607 w 1634"/>
                  <a:gd name="T27" fmla="*/ 2 h 2406"/>
                  <a:gd name="T28" fmla="*/ 1615 w 1634"/>
                  <a:gd name="T29" fmla="*/ 6 h 2406"/>
                  <a:gd name="T30" fmla="*/ 1622 w 1634"/>
                  <a:gd name="T31" fmla="*/ 13 h 2406"/>
                  <a:gd name="T32" fmla="*/ 1628 w 1634"/>
                  <a:gd name="T33" fmla="*/ 19 h 2406"/>
                  <a:gd name="T34" fmla="*/ 1632 w 1634"/>
                  <a:gd name="T35" fmla="*/ 28 h 2406"/>
                  <a:gd name="T36" fmla="*/ 1634 w 1634"/>
                  <a:gd name="T37" fmla="*/ 36 h 2406"/>
                  <a:gd name="T38" fmla="*/ 1634 w 1634"/>
                  <a:gd name="T39" fmla="*/ 45 h 2406"/>
                  <a:gd name="T40" fmla="*/ 1634 w 1634"/>
                  <a:gd name="T41" fmla="*/ 2360 h 2406"/>
                  <a:gd name="T42" fmla="*/ 1634 w 1634"/>
                  <a:gd name="T43" fmla="*/ 2360 h 2406"/>
                  <a:gd name="T44" fmla="*/ 1634 w 1634"/>
                  <a:gd name="T45" fmla="*/ 2370 h 2406"/>
                  <a:gd name="T46" fmla="*/ 1632 w 1634"/>
                  <a:gd name="T47" fmla="*/ 2379 h 2406"/>
                  <a:gd name="T48" fmla="*/ 1628 w 1634"/>
                  <a:gd name="T49" fmla="*/ 2385 h 2406"/>
                  <a:gd name="T50" fmla="*/ 1622 w 1634"/>
                  <a:gd name="T51" fmla="*/ 2391 h 2406"/>
                  <a:gd name="T52" fmla="*/ 1615 w 1634"/>
                  <a:gd name="T53" fmla="*/ 2398 h 2406"/>
                  <a:gd name="T54" fmla="*/ 1607 w 1634"/>
                  <a:gd name="T55" fmla="*/ 2402 h 2406"/>
                  <a:gd name="T56" fmla="*/ 1598 w 1634"/>
                  <a:gd name="T57" fmla="*/ 2404 h 2406"/>
                  <a:gd name="T58" fmla="*/ 1590 w 1634"/>
                  <a:gd name="T59" fmla="*/ 2406 h 2406"/>
                  <a:gd name="T60" fmla="*/ 46 w 1634"/>
                  <a:gd name="T61" fmla="*/ 2406 h 2406"/>
                  <a:gd name="T62" fmla="*/ 46 w 1634"/>
                  <a:gd name="T63" fmla="*/ 2406 h 2406"/>
                  <a:gd name="T64" fmla="*/ 36 w 1634"/>
                  <a:gd name="T65" fmla="*/ 2404 h 2406"/>
                  <a:gd name="T66" fmla="*/ 27 w 1634"/>
                  <a:gd name="T67" fmla="*/ 2402 h 2406"/>
                  <a:gd name="T68" fmla="*/ 21 w 1634"/>
                  <a:gd name="T69" fmla="*/ 2398 h 2406"/>
                  <a:gd name="T70" fmla="*/ 15 w 1634"/>
                  <a:gd name="T71" fmla="*/ 2391 h 2406"/>
                  <a:gd name="T72" fmla="*/ 8 w 1634"/>
                  <a:gd name="T73" fmla="*/ 2385 h 2406"/>
                  <a:gd name="T74" fmla="*/ 4 w 1634"/>
                  <a:gd name="T75" fmla="*/ 2379 h 2406"/>
                  <a:gd name="T76" fmla="*/ 2 w 1634"/>
                  <a:gd name="T77" fmla="*/ 2370 h 2406"/>
                  <a:gd name="T78" fmla="*/ 0 w 1634"/>
                  <a:gd name="T79" fmla="*/ 2360 h 2406"/>
                  <a:gd name="T80" fmla="*/ 0 w 1634"/>
                  <a:gd name="T81" fmla="*/ 45 h 2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34" h="2406">
                    <a:moveTo>
                      <a:pt x="0" y="45"/>
                    </a:moveTo>
                    <a:lnTo>
                      <a:pt x="0" y="45"/>
                    </a:lnTo>
                    <a:lnTo>
                      <a:pt x="2" y="36"/>
                    </a:lnTo>
                    <a:lnTo>
                      <a:pt x="4" y="28"/>
                    </a:lnTo>
                    <a:lnTo>
                      <a:pt x="8" y="19"/>
                    </a:lnTo>
                    <a:lnTo>
                      <a:pt x="15" y="13"/>
                    </a:lnTo>
                    <a:lnTo>
                      <a:pt x="21" y="6"/>
                    </a:lnTo>
                    <a:lnTo>
                      <a:pt x="27" y="2"/>
                    </a:lnTo>
                    <a:lnTo>
                      <a:pt x="36" y="0"/>
                    </a:lnTo>
                    <a:lnTo>
                      <a:pt x="46" y="0"/>
                    </a:lnTo>
                    <a:lnTo>
                      <a:pt x="1590" y="0"/>
                    </a:lnTo>
                    <a:lnTo>
                      <a:pt x="1590" y="0"/>
                    </a:lnTo>
                    <a:lnTo>
                      <a:pt x="1598" y="0"/>
                    </a:lnTo>
                    <a:lnTo>
                      <a:pt x="1607" y="2"/>
                    </a:lnTo>
                    <a:lnTo>
                      <a:pt x="1615" y="6"/>
                    </a:lnTo>
                    <a:lnTo>
                      <a:pt x="1622" y="13"/>
                    </a:lnTo>
                    <a:lnTo>
                      <a:pt x="1628" y="19"/>
                    </a:lnTo>
                    <a:lnTo>
                      <a:pt x="1632" y="28"/>
                    </a:lnTo>
                    <a:lnTo>
                      <a:pt x="1634" y="36"/>
                    </a:lnTo>
                    <a:lnTo>
                      <a:pt x="1634" y="45"/>
                    </a:lnTo>
                    <a:lnTo>
                      <a:pt x="1634" y="2360"/>
                    </a:lnTo>
                    <a:lnTo>
                      <a:pt x="1634" y="2360"/>
                    </a:lnTo>
                    <a:lnTo>
                      <a:pt x="1634" y="2370"/>
                    </a:lnTo>
                    <a:lnTo>
                      <a:pt x="1632" y="2379"/>
                    </a:lnTo>
                    <a:lnTo>
                      <a:pt x="1628" y="2385"/>
                    </a:lnTo>
                    <a:lnTo>
                      <a:pt x="1622" y="2391"/>
                    </a:lnTo>
                    <a:lnTo>
                      <a:pt x="1615" y="2398"/>
                    </a:lnTo>
                    <a:lnTo>
                      <a:pt x="1607" y="2402"/>
                    </a:lnTo>
                    <a:lnTo>
                      <a:pt x="1598" y="2404"/>
                    </a:lnTo>
                    <a:lnTo>
                      <a:pt x="1590" y="2406"/>
                    </a:lnTo>
                    <a:lnTo>
                      <a:pt x="46" y="2406"/>
                    </a:lnTo>
                    <a:lnTo>
                      <a:pt x="46" y="2406"/>
                    </a:lnTo>
                    <a:lnTo>
                      <a:pt x="36" y="2404"/>
                    </a:lnTo>
                    <a:lnTo>
                      <a:pt x="27" y="2402"/>
                    </a:lnTo>
                    <a:lnTo>
                      <a:pt x="21" y="2398"/>
                    </a:lnTo>
                    <a:lnTo>
                      <a:pt x="15" y="2391"/>
                    </a:lnTo>
                    <a:lnTo>
                      <a:pt x="8" y="2385"/>
                    </a:lnTo>
                    <a:lnTo>
                      <a:pt x="4" y="2379"/>
                    </a:lnTo>
                    <a:lnTo>
                      <a:pt x="2" y="2370"/>
                    </a:lnTo>
                    <a:lnTo>
                      <a:pt x="0" y="2360"/>
                    </a:lnTo>
                    <a:lnTo>
                      <a:pt x="0" y="4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5" name="Freeform 268">
                <a:extLst>
                  <a:ext uri="{FF2B5EF4-FFF2-40B4-BE49-F238E27FC236}">
                    <a16:creationId xmlns:a16="http://schemas.microsoft.com/office/drawing/2014/main" id="{03490511-8AC7-A1B2-EEF2-8E040599F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98350" y="11869738"/>
                <a:ext cx="2597150" cy="3822700"/>
              </a:xfrm>
              <a:custGeom>
                <a:avLst/>
                <a:gdLst>
                  <a:gd name="T0" fmla="*/ 2 w 1636"/>
                  <a:gd name="T1" fmla="*/ 47 h 2408"/>
                  <a:gd name="T2" fmla="*/ 2 w 1636"/>
                  <a:gd name="T3" fmla="*/ 38 h 2408"/>
                  <a:gd name="T4" fmla="*/ 8 w 1636"/>
                  <a:gd name="T5" fmla="*/ 21 h 2408"/>
                  <a:gd name="T6" fmla="*/ 15 w 1636"/>
                  <a:gd name="T7" fmla="*/ 15 h 2408"/>
                  <a:gd name="T8" fmla="*/ 29 w 1636"/>
                  <a:gd name="T9" fmla="*/ 6 h 2408"/>
                  <a:gd name="T10" fmla="*/ 46 w 1636"/>
                  <a:gd name="T11" fmla="*/ 2 h 2408"/>
                  <a:gd name="T12" fmla="*/ 1590 w 1636"/>
                  <a:gd name="T13" fmla="*/ 2 h 2408"/>
                  <a:gd name="T14" fmla="*/ 1607 w 1636"/>
                  <a:gd name="T15" fmla="*/ 6 h 2408"/>
                  <a:gd name="T16" fmla="*/ 1622 w 1636"/>
                  <a:gd name="T17" fmla="*/ 15 h 2408"/>
                  <a:gd name="T18" fmla="*/ 1626 w 1636"/>
                  <a:gd name="T19" fmla="*/ 21 h 2408"/>
                  <a:gd name="T20" fmla="*/ 1632 w 1636"/>
                  <a:gd name="T21" fmla="*/ 38 h 2408"/>
                  <a:gd name="T22" fmla="*/ 1634 w 1636"/>
                  <a:gd name="T23" fmla="*/ 2362 h 2408"/>
                  <a:gd name="T24" fmla="*/ 1632 w 1636"/>
                  <a:gd name="T25" fmla="*/ 2372 h 2408"/>
                  <a:gd name="T26" fmla="*/ 1626 w 1636"/>
                  <a:gd name="T27" fmla="*/ 2387 h 2408"/>
                  <a:gd name="T28" fmla="*/ 1622 w 1636"/>
                  <a:gd name="T29" fmla="*/ 2393 h 2408"/>
                  <a:gd name="T30" fmla="*/ 1607 w 1636"/>
                  <a:gd name="T31" fmla="*/ 2404 h 2408"/>
                  <a:gd name="T32" fmla="*/ 1590 w 1636"/>
                  <a:gd name="T33" fmla="*/ 2406 h 2408"/>
                  <a:gd name="T34" fmla="*/ 46 w 1636"/>
                  <a:gd name="T35" fmla="*/ 2406 h 2408"/>
                  <a:gd name="T36" fmla="*/ 29 w 1636"/>
                  <a:gd name="T37" fmla="*/ 2404 h 2408"/>
                  <a:gd name="T38" fmla="*/ 15 w 1636"/>
                  <a:gd name="T39" fmla="*/ 2393 h 2408"/>
                  <a:gd name="T40" fmla="*/ 8 w 1636"/>
                  <a:gd name="T41" fmla="*/ 2387 h 2408"/>
                  <a:gd name="T42" fmla="*/ 2 w 1636"/>
                  <a:gd name="T43" fmla="*/ 2372 h 2408"/>
                  <a:gd name="T44" fmla="*/ 2 w 1636"/>
                  <a:gd name="T45" fmla="*/ 47 h 2408"/>
                  <a:gd name="T46" fmla="*/ 0 w 1636"/>
                  <a:gd name="T47" fmla="*/ 47 h 2408"/>
                  <a:gd name="T48" fmla="*/ 0 w 1636"/>
                  <a:gd name="T49" fmla="*/ 2362 h 2408"/>
                  <a:gd name="T50" fmla="*/ 2 w 1636"/>
                  <a:gd name="T51" fmla="*/ 2381 h 2408"/>
                  <a:gd name="T52" fmla="*/ 13 w 1636"/>
                  <a:gd name="T53" fmla="*/ 2396 h 2408"/>
                  <a:gd name="T54" fmla="*/ 27 w 1636"/>
                  <a:gd name="T55" fmla="*/ 2406 h 2408"/>
                  <a:gd name="T56" fmla="*/ 46 w 1636"/>
                  <a:gd name="T57" fmla="*/ 2408 h 2408"/>
                  <a:gd name="T58" fmla="*/ 1590 w 1636"/>
                  <a:gd name="T59" fmla="*/ 2408 h 2408"/>
                  <a:gd name="T60" fmla="*/ 1607 w 1636"/>
                  <a:gd name="T61" fmla="*/ 2406 h 2408"/>
                  <a:gd name="T62" fmla="*/ 1622 w 1636"/>
                  <a:gd name="T63" fmla="*/ 2396 h 2408"/>
                  <a:gd name="T64" fmla="*/ 1632 w 1636"/>
                  <a:gd name="T65" fmla="*/ 2381 h 2408"/>
                  <a:gd name="T66" fmla="*/ 1636 w 1636"/>
                  <a:gd name="T67" fmla="*/ 2362 h 2408"/>
                  <a:gd name="T68" fmla="*/ 1636 w 1636"/>
                  <a:gd name="T69" fmla="*/ 47 h 2408"/>
                  <a:gd name="T70" fmla="*/ 1632 w 1636"/>
                  <a:gd name="T71" fmla="*/ 30 h 2408"/>
                  <a:gd name="T72" fmla="*/ 1622 w 1636"/>
                  <a:gd name="T73" fmla="*/ 15 h 2408"/>
                  <a:gd name="T74" fmla="*/ 1607 w 1636"/>
                  <a:gd name="T75" fmla="*/ 4 h 2408"/>
                  <a:gd name="T76" fmla="*/ 1590 w 1636"/>
                  <a:gd name="T77" fmla="*/ 0 h 2408"/>
                  <a:gd name="T78" fmla="*/ 46 w 1636"/>
                  <a:gd name="T79" fmla="*/ 0 h 2408"/>
                  <a:gd name="T80" fmla="*/ 27 w 1636"/>
                  <a:gd name="T81" fmla="*/ 4 h 2408"/>
                  <a:gd name="T82" fmla="*/ 13 w 1636"/>
                  <a:gd name="T83" fmla="*/ 15 h 2408"/>
                  <a:gd name="T84" fmla="*/ 2 w 1636"/>
                  <a:gd name="T85" fmla="*/ 30 h 2408"/>
                  <a:gd name="T86" fmla="*/ 0 w 1636"/>
                  <a:gd name="T87" fmla="*/ 47 h 2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636" h="2408">
                    <a:moveTo>
                      <a:pt x="0" y="47"/>
                    </a:moveTo>
                    <a:lnTo>
                      <a:pt x="2" y="47"/>
                    </a:lnTo>
                    <a:lnTo>
                      <a:pt x="2" y="47"/>
                    </a:lnTo>
                    <a:lnTo>
                      <a:pt x="2" y="38"/>
                    </a:lnTo>
                    <a:lnTo>
                      <a:pt x="4" y="30"/>
                    </a:lnTo>
                    <a:lnTo>
                      <a:pt x="8" y="21"/>
                    </a:lnTo>
                    <a:lnTo>
                      <a:pt x="15" y="15"/>
                    </a:lnTo>
                    <a:lnTo>
                      <a:pt x="15" y="15"/>
                    </a:lnTo>
                    <a:lnTo>
                      <a:pt x="21" y="11"/>
                    </a:lnTo>
                    <a:lnTo>
                      <a:pt x="29" y="6"/>
                    </a:lnTo>
                    <a:lnTo>
                      <a:pt x="36" y="4"/>
                    </a:lnTo>
                    <a:lnTo>
                      <a:pt x="46" y="2"/>
                    </a:lnTo>
                    <a:lnTo>
                      <a:pt x="1590" y="2"/>
                    </a:lnTo>
                    <a:lnTo>
                      <a:pt x="1590" y="2"/>
                    </a:lnTo>
                    <a:lnTo>
                      <a:pt x="1598" y="4"/>
                    </a:lnTo>
                    <a:lnTo>
                      <a:pt x="1607" y="6"/>
                    </a:lnTo>
                    <a:lnTo>
                      <a:pt x="1615" y="11"/>
                    </a:lnTo>
                    <a:lnTo>
                      <a:pt x="1622" y="15"/>
                    </a:lnTo>
                    <a:lnTo>
                      <a:pt x="1622" y="15"/>
                    </a:lnTo>
                    <a:lnTo>
                      <a:pt x="1626" y="21"/>
                    </a:lnTo>
                    <a:lnTo>
                      <a:pt x="1630" y="30"/>
                    </a:lnTo>
                    <a:lnTo>
                      <a:pt x="1632" y="38"/>
                    </a:lnTo>
                    <a:lnTo>
                      <a:pt x="1634" y="47"/>
                    </a:lnTo>
                    <a:lnTo>
                      <a:pt x="1634" y="2362"/>
                    </a:lnTo>
                    <a:lnTo>
                      <a:pt x="1634" y="2362"/>
                    </a:lnTo>
                    <a:lnTo>
                      <a:pt x="1632" y="2372"/>
                    </a:lnTo>
                    <a:lnTo>
                      <a:pt x="1630" y="2379"/>
                    </a:lnTo>
                    <a:lnTo>
                      <a:pt x="1626" y="2387"/>
                    </a:lnTo>
                    <a:lnTo>
                      <a:pt x="1622" y="2393"/>
                    </a:lnTo>
                    <a:lnTo>
                      <a:pt x="1622" y="2393"/>
                    </a:lnTo>
                    <a:lnTo>
                      <a:pt x="1615" y="2400"/>
                    </a:lnTo>
                    <a:lnTo>
                      <a:pt x="1607" y="2404"/>
                    </a:lnTo>
                    <a:lnTo>
                      <a:pt x="1598" y="2406"/>
                    </a:lnTo>
                    <a:lnTo>
                      <a:pt x="1590" y="2406"/>
                    </a:lnTo>
                    <a:lnTo>
                      <a:pt x="46" y="2406"/>
                    </a:lnTo>
                    <a:lnTo>
                      <a:pt x="46" y="2406"/>
                    </a:lnTo>
                    <a:lnTo>
                      <a:pt x="36" y="2406"/>
                    </a:lnTo>
                    <a:lnTo>
                      <a:pt x="29" y="2404"/>
                    </a:lnTo>
                    <a:lnTo>
                      <a:pt x="21" y="2400"/>
                    </a:lnTo>
                    <a:lnTo>
                      <a:pt x="15" y="2393"/>
                    </a:lnTo>
                    <a:lnTo>
                      <a:pt x="15" y="2393"/>
                    </a:lnTo>
                    <a:lnTo>
                      <a:pt x="8" y="2387"/>
                    </a:lnTo>
                    <a:lnTo>
                      <a:pt x="4" y="2379"/>
                    </a:lnTo>
                    <a:lnTo>
                      <a:pt x="2" y="2372"/>
                    </a:lnTo>
                    <a:lnTo>
                      <a:pt x="2" y="2362"/>
                    </a:lnTo>
                    <a:lnTo>
                      <a:pt x="2" y="47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0" y="2362"/>
                    </a:lnTo>
                    <a:lnTo>
                      <a:pt x="0" y="2362"/>
                    </a:lnTo>
                    <a:lnTo>
                      <a:pt x="0" y="2372"/>
                    </a:lnTo>
                    <a:lnTo>
                      <a:pt x="2" y="2381"/>
                    </a:lnTo>
                    <a:lnTo>
                      <a:pt x="6" y="2389"/>
                    </a:lnTo>
                    <a:lnTo>
                      <a:pt x="13" y="2396"/>
                    </a:lnTo>
                    <a:lnTo>
                      <a:pt x="19" y="2402"/>
                    </a:lnTo>
                    <a:lnTo>
                      <a:pt x="27" y="2406"/>
                    </a:lnTo>
                    <a:lnTo>
                      <a:pt x="36" y="2408"/>
                    </a:lnTo>
                    <a:lnTo>
                      <a:pt x="46" y="2408"/>
                    </a:lnTo>
                    <a:lnTo>
                      <a:pt x="1590" y="2408"/>
                    </a:lnTo>
                    <a:lnTo>
                      <a:pt x="1590" y="2408"/>
                    </a:lnTo>
                    <a:lnTo>
                      <a:pt x="1598" y="2408"/>
                    </a:lnTo>
                    <a:lnTo>
                      <a:pt x="1607" y="2406"/>
                    </a:lnTo>
                    <a:lnTo>
                      <a:pt x="1615" y="2402"/>
                    </a:lnTo>
                    <a:lnTo>
                      <a:pt x="1622" y="2396"/>
                    </a:lnTo>
                    <a:lnTo>
                      <a:pt x="1628" y="2389"/>
                    </a:lnTo>
                    <a:lnTo>
                      <a:pt x="1632" y="2381"/>
                    </a:lnTo>
                    <a:lnTo>
                      <a:pt x="1634" y="2372"/>
                    </a:lnTo>
                    <a:lnTo>
                      <a:pt x="1636" y="2362"/>
                    </a:lnTo>
                    <a:lnTo>
                      <a:pt x="1636" y="47"/>
                    </a:lnTo>
                    <a:lnTo>
                      <a:pt x="1636" y="47"/>
                    </a:lnTo>
                    <a:lnTo>
                      <a:pt x="1634" y="38"/>
                    </a:lnTo>
                    <a:lnTo>
                      <a:pt x="1632" y="30"/>
                    </a:lnTo>
                    <a:lnTo>
                      <a:pt x="1628" y="21"/>
                    </a:lnTo>
                    <a:lnTo>
                      <a:pt x="1622" y="15"/>
                    </a:lnTo>
                    <a:lnTo>
                      <a:pt x="1615" y="8"/>
                    </a:lnTo>
                    <a:lnTo>
                      <a:pt x="1607" y="4"/>
                    </a:lnTo>
                    <a:lnTo>
                      <a:pt x="1598" y="2"/>
                    </a:lnTo>
                    <a:lnTo>
                      <a:pt x="1590" y="0"/>
                    </a:lnTo>
                    <a:lnTo>
                      <a:pt x="46" y="0"/>
                    </a:lnTo>
                    <a:lnTo>
                      <a:pt x="46" y="0"/>
                    </a:lnTo>
                    <a:lnTo>
                      <a:pt x="36" y="2"/>
                    </a:lnTo>
                    <a:lnTo>
                      <a:pt x="27" y="4"/>
                    </a:lnTo>
                    <a:lnTo>
                      <a:pt x="19" y="8"/>
                    </a:lnTo>
                    <a:lnTo>
                      <a:pt x="13" y="15"/>
                    </a:lnTo>
                    <a:lnTo>
                      <a:pt x="6" y="21"/>
                    </a:lnTo>
                    <a:lnTo>
                      <a:pt x="2" y="30"/>
                    </a:lnTo>
                    <a:lnTo>
                      <a:pt x="0" y="38"/>
                    </a:lnTo>
                    <a:lnTo>
                      <a:pt x="0" y="47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6" name="Freeform 269">
                <a:extLst>
                  <a:ext uri="{FF2B5EF4-FFF2-40B4-BE49-F238E27FC236}">
                    <a16:creationId xmlns:a16="http://schemas.microsoft.com/office/drawing/2014/main" id="{0CD8B384-F50F-5B30-892A-582CFD8251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98350" y="11869738"/>
                <a:ext cx="2597150" cy="3822700"/>
              </a:xfrm>
              <a:custGeom>
                <a:avLst/>
                <a:gdLst>
                  <a:gd name="T0" fmla="*/ 2 w 1636"/>
                  <a:gd name="T1" fmla="*/ 47 h 2408"/>
                  <a:gd name="T2" fmla="*/ 2 w 1636"/>
                  <a:gd name="T3" fmla="*/ 38 h 2408"/>
                  <a:gd name="T4" fmla="*/ 8 w 1636"/>
                  <a:gd name="T5" fmla="*/ 21 h 2408"/>
                  <a:gd name="T6" fmla="*/ 15 w 1636"/>
                  <a:gd name="T7" fmla="*/ 15 h 2408"/>
                  <a:gd name="T8" fmla="*/ 29 w 1636"/>
                  <a:gd name="T9" fmla="*/ 6 h 2408"/>
                  <a:gd name="T10" fmla="*/ 46 w 1636"/>
                  <a:gd name="T11" fmla="*/ 2 h 2408"/>
                  <a:gd name="T12" fmla="*/ 1590 w 1636"/>
                  <a:gd name="T13" fmla="*/ 2 h 2408"/>
                  <a:gd name="T14" fmla="*/ 1607 w 1636"/>
                  <a:gd name="T15" fmla="*/ 6 h 2408"/>
                  <a:gd name="T16" fmla="*/ 1622 w 1636"/>
                  <a:gd name="T17" fmla="*/ 15 h 2408"/>
                  <a:gd name="T18" fmla="*/ 1626 w 1636"/>
                  <a:gd name="T19" fmla="*/ 21 h 2408"/>
                  <a:gd name="T20" fmla="*/ 1632 w 1636"/>
                  <a:gd name="T21" fmla="*/ 38 h 2408"/>
                  <a:gd name="T22" fmla="*/ 1634 w 1636"/>
                  <a:gd name="T23" fmla="*/ 2362 h 2408"/>
                  <a:gd name="T24" fmla="*/ 1632 w 1636"/>
                  <a:gd name="T25" fmla="*/ 2372 h 2408"/>
                  <a:gd name="T26" fmla="*/ 1626 w 1636"/>
                  <a:gd name="T27" fmla="*/ 2387 h 2408"/>
                  <a:gd name="T28" fmla="*/ 1622 w 1636"/>
                  <a:gd name="T29" fmla="*/ 2393 h 2408"/>
                  <a:gd name="T30" fmla="*/ 1607 w 1636"/>
                  <a:gd name="T31" fmla="*/ 2404 h 2408"/>
                  <a:gd name="T32" fmla="*/ 1590 w 1636"/>
                  <a:gd name="T33" fmla="*/ 2406 h 2408"/>
                  <a:gd name="T34" fmla="*/ 46 w 1636"/>
                  <a:gd name="T35" fmla="*/ 2406 h 2408"/>
                  <a:gd name="T36" fmla="*/ 29 w 1636"/>
                  <a:gd name="T37" fmla="*/ 2404 h 2408"/>
                  <a:gd name="T38" fmla="*/ 15 w 1636"/>
                  <a:gd name="T39" fmla="*/ 2393 h 2408"/>
                  <a:gd name="T40" fmla="*/ 8 w 1636"/>
                  <a:gd name="T41" fmla="*/ 2387 h 2408"/>
                  <a:gd name="T42" fmla="*/ 2 w 1636"/>
                  <a:gd name="T43" fmla="*/ 2372 h 2408"/>
                  <a:gd name="T44" fmla="*/ 2 w 1636"/>
                  <a:gd name="T45" fmla="*/ 47 h 2408"/>
                  <a:gd name="T46" fmla="*/ 0 w 1636"/>
                  <a:gd name="T47" fmla="*/ 47 h 2408"/>
                  <a:gd name="T48" fmla="*/ 0 w 1636"/>
                  <a:gd name="T49" fmla="*/ 2362 h 2408"/>
                  <a:gd name="T50" fmla="*/ 2 w 1636"/>
                  <a:gd name="T51" fmla="*/ 2381 h 2408"/>
                  <a:gd name="T52" fmla="*/ 13 w 1636"/>
                  <a:gd name="T53" fmla="*/ 2396 h 2408"/>
                  <a:gd name="T54" fmla="*/ 27 w 1636"/>
                  <a:gd name="T55" fmla="*/ 2406 h 2408"/>
                  <a:gd name="T56" fmla="*/ 46 w 1636"/>
                  <a:gd name="T57" fmla="*/ 2408 h 2408"/>
                  <a:gd name="T58" fmla="*/ 1590 w 1636"/>
                  <a:gd name="T59" fmla="*/ 2408 h 2408"/>
                  <a:gd name="T60" fmla="*/ 1607 w 1636"/>
                  <a:gd name="T61" fmla="*/ 2406 h 2408"/>
                  <a:gd name="T62" fmla="*/ 1622 w 1636"/>
                  <a:gd name="T63" fmla="*/ 2396 h 2408"/>
                  <a:gd name="T64" fmla="*/ 1632 w 1636"/>
                  <a:gd name="T65" fmla="*/ 2381 h 2408"/>
                  <a:gd name="T66" fmla="*/ 1636 w 1636"/>
                  <a:gd name="T67" fmla="*/ 2362 h 2408"/>
                  <a:gd name="T68" fmla="*/ 1636 w 1636"/>
                  <a:gd name="T69" fmla="*/ 47 h 2408"/>
                  <a:gd name="T70" fmla="*/ 1632 w 1636"/>
                  <a:gd name="T71" fmla="*/ 30 h 2408"/>
                  <a:gd name="T72" fmla="*/ 1622 w 1636"/>
                  <a:gd name="T73" fmla="*/ 15 h 2408"/>
                  <a:gd name="T74" fmla="*/ 1607 w 1636"/>
                  <a:gd name="T75" fmla="*/ 4 h 2408"/>
                  <a:gd name="T76" fmla="*/ 1590 w 1636"/>
                  <a:gd name="T77" fmla="*/ 0 h 2408"/>
                  <a:gd name="T78" fmla="*/ 46 w 1636"/>
                  <a:gd name="T79" fmla="*/ 0 h 2408"/>
                  <a:gd name="T80" fmla="*/ 27 w 1636"/>
                  <a:gd name="T81" fmla="*/ 4 h 2408"/>
                  <a:gd name="T82" fmla="*/ 13 w 1636"/>
                  <a:gd name="T83" fmla="*/ 15 h 2408"/>
                  <a:gd name="T84" fmla="*/ 2 w 1636"/>
                  <a:gd name="T85" fmla="*/ 30 h 2408"/>
                  <a:gd name="T86" fmla="*/ 0 w 1636"/>
                  <a:gd name="T87" fmla="*/ 47 h 2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636" h="2408">
                    <a:moveTo>
                      <a:pt x="0" y="47"/>
                    </a:moveTo>
                    <a:lnTo>
                      <a:pt x="2" y="47"/>
                    </a:lnTo>
                    <a:lnTo>
                      <a:pt x="2" y="47"/>
                    </a:lnTo>
                    <a:lnTo>
                      <a:pt x="2" y="38"/>
                    </a:lnTo>
                    <a:lnTo>
                      <a:pt x="4" y="30"/>
                    </a:lnTo>
                    <a:lnTo>
                      <a:pt x="8" y="21"/>
                    </a:lnTo>
                    <a:lnTo>
                      <a:pt x="15" y="15"/>
                    </a:lnTo>
                    <a:lnTo>
                      <a:pt x="15" y="15"/>
                    </a:lnTo>
                    <a:lnTo>
                      <a:pt x="21" y="11"/>
                    </a:lnTo>
                    <a:lnTo>
                      <a:pt x="29" y="6"/>
                    </a:lnTo>
                    <a:lnTo>
                      <a:pt x="36" y="4"/>
                    </a:lnTo>
                    <a:lnTo>
                      <a:pt x="46" y="2"/>
                    </a:lnTo>
                    <a:lnTo>
                      <a:pt x="1590" y="2"/>
                    </a:lnTo>
                    <a:lnTo>
                      <a:pt x="1590" y="2"/>
                    </a:lnTo>
                    <a:lnTo>
                      <a:pt x="1598" y="4"/>
                    </a:lnTo>
                    <a:lnTo>
                      <a:pt x="1607" y="6"/>
                    </a:lnTo>
                    <a:lnTo>
                      <a:pt x="1615" y="11"/>
                    </a:lnTo>
                    <a:lnTo>
                      <a:pt x="1622" y="15"/>
                    </a:lnTo>
                    <a:lnTo>
                      <a:pt x="1622" y="15"/>
                    </a:lnTo>
                    <a:lnTo>
                      <a:pt x="1626" y="21"/>
                    </a:lnTo>
                    <a:lnTo>
                      <a:pt x="1630" y="30"/>
                    </a:lnTo>
                    <a:lnTo>
                      <a:pt x="1632" y="38"/>
                    </a:lnTo>
                    <a:lnTo>
                      <a:pt x="1634" y="47"/>
                    </a:lnTo>
                    <a:lnTo>
                      <a:pt x="1634" y="2362"/>
                    </a:lnTo>
                    <a:lnTo>
                      <a:pt x="1634" y="2362"/>
                    </a:lnTo>
                    <a:lnTo>
                      <a:pt x="1632" y="2372"/>
                    </a:lnTo>
                    <a:lnTo>
                      <a:pt x="1630" y="2379"/>
                    </a:lnTo>
                    <a:lnTo>
                      <a:pt x="1626" y="2387"/>
                    </a:lnTo>
                    <a:lnTo>
                      <a:pt x="1622" y="2393"/>
                    </a:lnTo>
                    <a:lnTo>
                      <a:pt x="1622" y="2393"/>
                    </a:lnTo>
                    <a:lnTo>
                      <a:pt x="1615" y="2400"/>
                    </a:lnTo>
                    <a:lnTo>
                      <a:pt x="1607" y="2404"/>
                    </a:lnTo>
                    <a:lnTo>
                      <a:pt x="1598" y="2406"/>
                    </a:lnTo>
                    <a:lnTo>
                      <a:pt x="1590" y="2406"/>
                    </a:lnTo>
                    <a:lnTo>
                      <a:pt x="46" y="2406"/>
                    </a:lnTo>
                    <a:lnTo>
                      <a:pt x="46" y="2406"/>
                    </a:lnTo>
                    <a:lnTo>
                      <a:pt x="36" y="2406"/>
                    </a:lnTo>
                    <a:lnTo>
                      <a:pt x="29" y="2404"/>
                    </a:lnTo>
                    <a:lnTo>
                      <a:pt x="21" y="2400"/>
                    </a:lnTo>
                    <a:lnTo>
                      <a:pt x="15" y="2393"/>
                    </a:lnTo>
                    <a:lnTo>
                      <a:pt x="15" y="2393"/>
                    </a:lnTo>
                    <a:lnTo>
                      <a:pt x="8" y="2387"/>
                    </a:lnTo>
                    <a:lnTo>
                      <a:pt x="4" y="2379"/>
                    </a:lnTo>
                    <a:lnTo>
                      <a:pt x="2" y="2372"/>
                    </a:lnTo>
                    <a:lnTo>
                      <a:pt x="2" y="2362"/>
                    </a:lnTo>
                    <a:lnTo>
                      <a:pt x="2" y="47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0" y="2362"/>
                    </a:lnTo>
                    <a:lnTo>
                      <a:pt x="0" y="2362"/>
                    </a:lnTo>
                    <a:lnTo>
                      <a:pt x="0" y="2372"/>
                    </a:lnTo>
                    <a:lnTo>
                      <a:pt x="2" y="2381"/>
                    </a:lnTo>
                    <a:lnTo>
                      <a:pt x="6" y="2389"/>
                    </a:lnTo>
                    <a:lnTo>
                      <a:pt x="13" y="2396"/>
                    </a:lnTo>
                    <a:lnTo>
                      <a:pt x="19" y="2402"/>
                    </a:lnTo>
                    <a:lnTo>
                      <a:pt x="27" y="2406"/>
                    </a:lnTo>
                    <a:lnTo>
                      <a:pt x="36" y="2408"/>
                    </a:lnTo>
                    <a:lnTo>
                      <a:pt x="46" y="2408"/>
                    </a:lnTo>
                    <a:lnTo>
                      <a:pt x="1590" y="2408"/>
                    </a:lnTo>
                    <a:lnTo>
                      <a:pt x="1590" y="2408"/>
                    </a:lnTo>
                    <a:lnTo>
                      <a:pt x="1598" y="2408"/>
                    </a:lnTo>
                    <a:lnTo>
                      <a:pt x="1607" y="2406"/>
                    </a:lnTo>
                    <a:lnTo>
                      <a:pt x="1615" y="2402"/>
                    </a:lnTo>
                    <a:lnTo>
                      <a:pt x="1622" y="2396"/>
                    </a:lnTo>
                    <a:lnTo>
                      <a:pt x="1628" y="2389"/>
                    </a:lnTo>
                    <a:lnTo>
                      <a:pt x="1632" y="2381"/>
                    </a:lnTo>
                    <a:lnTo>
                      <a:pt x="1634" y="2372"/>
                    </a:lnTo>
                    <a:lnTo>
                      <a:pt x="1636" y="2362"/>
                    </a:lnTo>
                    <a:lnTo>
                      <a:pt x="1636" y="47"/>
                    </a:lnTo>
                    <a:lnTo>
                      <a:pt x="1636" y="47"/>
                    </a:lnTo>
                    <a:lnTo>
                      <a:pt x="1634" y="38"/>
                    </a:lnTo>
                    <a:lnTo>
                      <a:pt x="1632" y="30"/>
                    </a:lnTo>
                    <a:lnTo>
                      <a:pt x="1628" y="21"/>
                    </a:lnTo>
                    <a:lnTo>
                      <a:pt x="1622" y="15"/>
                    </a:lnTo>
                    <a:lnTo>
                      <a:pt x="1615" y="8"/>
                    </a:lnTo>
                    <a:lnTo>
                      <a:pt x="1607" y="4"/>
                    </a:lnTo>
                    <a:lnTo>
                      <a:pt x="1598" y="2"/>
                    </a:lnTo>
                    <a:lnTo>
                      <a:pt x="1590" y="0"/>
                    </a:lnTo>
                    <a:lnTo>
                      <a:pt x="46" y="0"/>
                    </a:lnTo>
                    <a:lnTo>
                      <a:pt x="46" y="0"/>
                    </a:lnTo>
                    <a:lnTo>
                      <a:pt x="36" y="2"/>
                    </a:lnTo>
                    <a:lnTo>
                      <a:pt x="27" y="4"/>
                    </a:lnTo>
                    <a:lnTo>
                      <a:pt x="19" y="8"/>
                    </a:lnTo>
                    <a:lnTo>
                      <a:pt x="13" y="15"/>
                    </a:lnTo>
                    <a:lnTo>
                      <a:pt x="6" y="21"/>
                    </a:lnTo>
                    <a:lnTo>
                      <a:pt x="2" y="30"/>
                    </a:lnTo>
                    <a:lnTo>
                      <a:pt x="0" y="38"/>
                    </a:lnTo>
                    <a:lnTo>
                      <a:pt x="0" y="47"/>
                    </a:lnTo>
                    <a:lnTo>
                      <a:pt x="0" y="4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pic>
            <p:nvPicPr>
              <p:cNvPr id="87" name="Picture 270">
                <a:extLst>
                  <a:ext uri="{FF2B5EF4-FFF2-40B4-BE49-F238E27FC236}">
                    <a16:creationId xmlns:a16="http://schemas.microsoft.com/office/drawing/2014/main" id="{70DB581C-18AA-23DB-52F4-E990E104BE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4884063" y="11852275"/>
                <a:ext cx="1444625" cy="38481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8" name="Freeform 271">
                <a:extLst>
                  <a:ext uri="{FF2B5EF4-FFF2-40B4-BE49-F238E27FC236}">
                    <a16:creationId xmlns:a16="http://schemas.microsoft.com/office/drawing/2014/main" id="{BF6FB551-AEE8-BA2F-DCD0-32BDCD680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11200" y="15497175"/>
                <a:ext cx="171450" cy="111125"/>
              </a:xfrm>
              <a:custGeom>
                <a:avLst/>
                <a:gdLst>
                  <a:gd name="T0" fmla="*/ 108 w 108"/>
                  <a:gd name="T1" fmla="*/ 38 h 70"/>
                  <a:gd name="T2" fmla="*/ 108 w 108"/>
                  <a:gd name="T3" fmla="*/ 38 h 70"/>
                  <a:gd name="T4" fmla="*/ 104 w 108"/>
                  <a:gd name="T5" fmla="*/ 51 h 70"/>
                  <a:gd name="T6" fmla="*/ 97 w 108"/>
                  <a:gd name="T7" fmla="*/ 62 h 70"/>
                  <a:gd name="T8" fmla="*/ 89 w 108"/>
                  <a:gd name="T9" fmla="*/ 68 h 70"/>
                  <a:gd name="T10" fmla="*/ 83 w 108"/>
                  <a:gd name="T11" fmla="*/ 70 h 70"/>
                  <a:gd name="T12" fmla="*/ 78 w 108"/>
                  <a:gd name="T13" fmla="*/ 70 h 70"/>
                  <a:gd name="T14" fmla="*/ 30 w 108"/>
                  <a:gd name="T15" fmla="*/ 70 h 70"/>
                  <a:gd name="T16" fmla="*/ 30 w 108"/>
                  <a:gd name="T17" fmla="*/ 70 h 70"/>
                  <a:gd name="T18" fmla="*/ 24 w 108"/>
                  <a:gd name="T19" fmla="*/ 70 h 70"/>
                  <a:gd name="T20" fmla="*/ 17 w 108"/>
                  <a:gd name="T21" fmla="*/ 68 h 70"/>
                  <a:gd name="T22" fmla="*/ 9 w 108"/>
                  <a:gd name="T23" fmla="*/ 62 h 70"/>
                  <a:gd name="T24" fmla="*/ 2 w 108"/>
                  <a:gd name="T25" fmla="*/ 51 h 70"/>
                  <a:gd name="T26" fmla="*/ 0 w 108"/>
                  <a:gd name="T27" fmla="*/ 38 h 70"/>
                  <a:gd name="T28" fmla="*/ 0 w 108"/>
                  <a:gd name="T29" fmla="*/ 32 h 70"/>
                  <a:gd name="T30" fmla="*/ 0 w 108"/>
                  <a:gd name="T31" fmla="*/ 32 h 70"/>
                  <a:gd name="T32" fmla="*/ 2 w 108"/>
                  <a:gd name="T33" fmla="*/ 19 h 70"/>
                  <a:gd name="T34" fmla="*/ 9 w 108"/>
                  <a:gd name="T35" fmla="*/ 11 h 70"/>
                  <a:gd name="T36" fmla="*/ 17 w 108"/>
                  <a:gd name="T37" fmla="*/ 2 h 70"/>
                  <a:gd name="T38" fmla="*/ 24 w 108"/>
                  <a:gd name="T39" fmla="*/ 0 h 70"/>
                  <a:gd name="T40" fmla="*/ 30 w 108"/>
                  <a:gd name="T41" fmla="*/ 0 h 70"/>
                  <a:gd name="T42" fmla="*/ 78 w 108"/>
                  <a:gd name="T43" fmla="*/ 0 h 70"/>
                  <a:gd name="T44" fmla="*/ 78 w 108"/>
                  <a:gd name="T45" fmla="*/ 0 h 70"/>
                  <a:gd name="T46" fmla="*/ 83 w 108"/>
                  <a:gd name="T47" fmla="*/ 0 h 70"/>
                  <a:gd name="T48" fmla="*/ 89 w 108"/>
                  <a:gd name="T49" fmla="*/ 2 h 70"/>
                  <a:gd name="T50" fmla="*/ 97 w 108"/>
                  <a:gd name="T51" fmla="*/ 11 h 70"/>
                  <a:gd name="T52" fmla="*/ 104 w 108"/>
                  <a:gd name="T53" fmla="*/ 19 h 70"/>
                  <a:gd name="T54" fmla="*/ 108 w 108"/>
                  <a:gd name="T55" fmla="*/ 32 h 70"/>
                  <a:gd name="T56" fmla="*/ 108 w 108"/>
                  <a:gd name="T57" fmla="*/ 3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8" h="70">
                    <a:moveTo>
                      <a:pt x="108" y="38"/>
                    </a:moveTo>
                    <a:lnTo>
                      <a:pt x="108" y="38"/>
                    </a:lnTo>
                    <a:lnTo>
                      <a:pt x="104" y="51"/>
                    </a:lnTo>
                    <a:lnTo>
                      <a:pt x="97" y="62"/>
                    </a:lnTo>
                    <a:lnTo>
                      <a:pt x="89" y="68"/>
                    </a:lnTo>
                    <a:lnTo>
                      <a:pt x="83" y="70"/>
                    </a:lnTo>
                    <a:lnTo>
                      <a:pt x="78" y="70"/>
                    </a:lnTo>
                    <a:lnTo>
                      <a:pt x="30" y="70"/>
                    </a:lnTo>
                    <a:lnTo>
                      <a:pt x="30" y="70"/>
                    </a:lnTo>
                    <a:lnTo>
                      <a:pt x="24" y="70"/>
                    </a:lnTo>
                    <a:lnTo>
                      <a:pt x="17" y="68"/>
                    </a:lnTo>
                    <a:lnTo>
                      <a:pt x="9" y="62"/>
                    </a:lnTo>
                    <a:lnTo>
                      <a:pt x="2" y="51"/>
                    </a:lnTo>
                    <a:lnTo>
                      <a:pt x="0" y="38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9" y="11"/>
                    </a:lnTo>
                    <a:lnTo>
                      <a:pt x="17" y="2"/>
                    </a:lnTo>
                    <a:lnTo>
                      <a:pt x="24" y="0"/>
                    </a:lnTo>
                    <a:lnTo>
                      <a:pt x="30" y="0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83" y="0"/>
                    </a:lnTo>
                    <a:lnTo>
                      <a:pt x="89" y="2"/>
                    </a:lnTo>
                    <a:lnTo>
                      <a:pt x="97" y="11"/>
                    </a:lnTo>
                    <a:lnTo>
                      <a:pt x="104" y="19"/>
                    </a:lnTo>
                    <a:lnTo>
                      <a:pt x="108" y="32"/>
                    </a:lnTo>
                    <a:lnTo>
                      <a:pt x="108" y="38"/>
                    </a:ln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9" name="Freeform 272">
                <a:extLst>
                  <a:ext uri="{FF2B5EF4-FFF2-40B4-BE49-F238E27FC236}">
                    <a16:creationId xmlns:a16="http://schemas.microsoft.com/office/drawing/2014/main" id="{F95B2210-AC87-02AB-6D6A-EEFEE76B7E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11200" y="15497175"/>
                <a:ext cx="171450" cy="114300"/>
              </a:xfrm>
              <a:custGeom>
                <a:avLst/>
                <a:gdLst>
                  <a:gd name="T0" fmla="*/ 108 w 108"/>
                  <a:gd name="T1" fmla="*/ 38 h 72"/>
                  <a:gd name="T2" fmla="*/ 106 w 108"/>
                  <a:gd name="T3" fmla="*/ 38 h 72"/>
                  <a:gd name="T4" fmla="*/ 106 w 108"/>
                  <a:gd name="T5" fmla="*/ 38 h 72"/>
                  <a:gd name="T6" fmla="*/ 104 w 108"/>
                  <a:gd name="T7" fmla="*/ 51 h 72"/>
                  <a:gd name="T8" fmla="*/ 97 w 108"/>
                  <a:gd name="T9" fmla="*/ 60 h 72"/>
                  <a:gd name="T10" fmla="*/ 89 w 108"/>
                  <a:gd name="T11" fmla="*/ 68 h 72"/>
                  <a:gd name="T12" fmla="*/ 78 w 108"/>
                  <a:gd name="T13" fmla="*/ 70 h 72"/>
                  <a:gd name="T14" fmla="*/ 30 w 108"/>
                  <a:gd name="T15" fmla="*/ 70 h 72"/>
                  <a:gd name="T16" fmla="*/ 30 w 108"/>
                  <a:gd name="T17" fmla="*/ 70 h 72"/>
                  <a:gd name="T18" fmla="*/ 19 w 108"/>
                  <a:gd name="T19" fmla="*/ 68 h 72"/>
                  <a:gd name="T20" fmla="*/ 9 w 108"/>
                  <a:gd name="T21" fmla="*/ 60 h 72"/>
                  <a:gd name="T22" fmla="*/ 5 w 108"/>
                  <a:gd name="T23" fmla="*/ 51 h 72"/>
                  <a:gd name="T24" fmla="*/ 0 w 108"/>
                  <a:gd name="T25" fmla="*/ 38 h 72"/>
                  <a:gd name="T26" fmla="*/ 0 w 108"/>
                  <a:gd name="T27" fmla="*/ 32 h 72"/>
                  <a:gd name="T28" fmla="*/ 0 w 108"/>
                  <a:gd name="T29" fmla="*/ 32 h 72"/>
                  <a:gd name="T30" fmla="*/ 5 w 108"/>
                  <a:gd name="T31" fmla="*/ 19 h 72"/>
                  <a:gd name="T32" fmla="*/ 9 w 108"/>
                  <a:gd name="T33" fmla="*/ 11 h 72"/>
                  <a:gd name="T34" fmla="*/ 19 w 108"/>
                  <a:gd name="T35" fmla="*/ 4 h 72"/>
                  <a:gd name="T36" fmla="*/ 30 w 108"/>
                  <a:gd name="T37" fmla="*/ 2 h 72"/>
                  <a:gd name="T38" fmla="*/ 78 w 108"/>
                  <a:gd name="T39" fmla="*/ 2 h 72"/>
                  <a:gd name="T40" fmla="*/ 78 w 108"/>
                  <a:gd name="T41" fmla="*/ 2 h 72"/>
                  <a:gd name="T42" fmla="*/ 89 w 108"/>
                  <a:gd name="T43" fmla="*/ 4 h 72"/>
                  <a:gd name="T44" fmla="*/ 97 w 108"/>
                  <a:gd name="T45" fmla="*/ 11 h 72"/>
                  <a:gd name="T46" fmla="*/ 104 w 108"/>
                  <a:gd name="T47" fmla="*/ 19 h 72"/>
                  <a:gd name="T48" fmla="*/ 106 w 108"/>
                  <a:gd name="T49" fmla="*/ 32 h 72"/>
                  <a:gd name="T50" fmla="*/ 106 w 108"/>
                  <a:gd name="T51" fmla="*/ 38 h 72"/>
                  <a:gd name="T52" fmla="*/ 108 w 108"/>
                  <a:gd name="T53" fmla="*/ 38 h 72"/>
                  <a:gd name="T54" fmla="*/ 108 w 108"/>
                  <a:gd name="T55" fmla="*/ 38 h 72"/>
                  <a:gd name="T56" fmla="*/ 108 w 108"/>
                  <a:gd name="T57" fmla="*/ 32 h 72"/>
                  <a:gd name="T58" fmla="*/ 108 w 108"/>
                  <a:gd name="T59" fmla="*/ 32 h 72"/>
                  <a:gd name="T60" fmla="*/ 106 w 108"/>
                  <a:gd name="T61" fmla="*/ 19 h 72"/>
                  <a:gd name="T62" fmla="*/ 99 w 108"/>
                  <a:gd name="T63" fmla="*/ 9 h 72"/>
                  <a:gd name="T64" fmla="*/ 89 w 108"/>
                  <a:gd name="T65" fmla="*/ 2 h 72"/>
                  <a:gd name="T66" fmla="*/ 85 w 108"/>
                  <a:gd name="T67" fmla="*/ 0 h 72"/>
                  <a:gd name="T68" fmla="*/ 78 w 108"/>
                  <a:gd name="T69" fmla="*/ 0 h 72"/>
                  <a:gd name="T70" fmla="*/ 30 w 108"/>
                  <a:gd name="T71" fmla="*/ 0 h 72"/>
                  <a:gd name="T72" fmla="*/ 30 w 108"/>
                  <a:gd name="T73" fmla="*/ 0 h 72"/>
                  <a:gd name="T74" fmla="*/ 24 w 108"/>
                  <a:gd name="T75" fmla="*/ 0 h 72"/>
                  <a:gd name="T76" fmla="*/ 17 w 108"/>
                  <a:gd name="T77" fmla="*/ 2 h 72"/>
                  <a:gd name="T78" fmla="*/ 9 w 108"/>
                  <a:gd name="T79" fmla="*/ 9 h 72"/>
                  <a:gd name="T80" fmla="*/ 2 w 108"/>
                  <a:gd name="T81" fmla="*/ 19 h 72"/>
                  <a:gd name="T82" fmla="*/ 0 w 108"/>
                  <a:gd name="T83" fmla="*/ 32 h 72"/>
                  <a:gd name="T84" fmla="*/ 0 w 108"/>
                  <a:gd name="T85" fmla="*/ 38 h 72"/>
                  <a:gd name="T86" fmla="*/ 0 w 108"/>
                  <a:gd name="T87" fmla="*/ 38 h 72"/>
                  <a:gd name="T88" fmla="*/ 2 w 108"/>
                  <a:gd name="T89" fmla="*/ 51 h 72"/>
                  <a:gd name="T90" fmla="*/ 9 w 108"/>
                  <a:gd name="T91" fmla="*/ 62 h 72"/>
                  <a:gd name="T92" fmla="*/ 17 w 108"/>
                  <a:gd name="T93" fmla="*/ 68 h 72"/>
                  <a:gd name="T94" fmla="*/ 24 w 108"/>
                  <a:gd name="T95" fmla="*/ 70 h 72"/>
                  <a:gd name="T96" fmla="*/ 30 w 108"/>
                  <a:gd name="T97" fmla="*/ 72 h 72"/>
                  <a:gd name="T98" fmla="*/ 78 w 108"/>
                  <a:gd name="T99" fmla="*/ 72 h 72"/>
                  <a:gd name="T100" fmla="*/ 78 w 108"/>
                  <a:gd name="T101" fmla="*/ 72 h 72"/>
                  <a:gd name="T102" fmla="*/ 85 w 108"/>
                  <a:gd name="T103" fmla="*/ 70 h 72"/>
                  <a:gd name="T104" fmla="*/ 89 w 108"/>
                  <a:gd name="T105" fmla="*/ 68 h 72"/>
                  <a:gd name="T106" fmla="*/ 99 w 108"/>
                  <a:gd name="T107" fmla="*/ 62 h 72"/>
                  <a:gd name="T108" fmla="*/ 106 w 108"/>
                  <a:gd name="T109" fmla="*/ 51 h 72"/>
                  <a:gd name="T110" fmla="*/ 108 w 108"/>
                  <a:gd name="T111" fmla="*/ 38 h 72"/>
                  <a:gd name="T112" fmla="*/ 108 w 108"/>
                  <a:gd name="T113" fmla="*/ 3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8" h="72">
                    <a:moveTo>
                      <a:pt x="108" y="38"/>
                    </a:moveTo>
                    <a:lnTo>
                      <a:pt x="106" y="38"/>
                    </a:lnTo>
                    <a:lnTo>
                      <a:pt x="106" y="38"/>
                    </a:lnTo>
                    <a:lnTo>
                      <a:pt x="104" y="51"/>
                    </a:lnTo>
                    <a:lnTo>
                      <a:pt x="97" y="60"/>
                    </a:lnTo>
                    <a:lnTo>
                      <a:pt x="89" y="68"/>
                    </a:lnTo>
                    <a:lnTo>
                      <a:pt x="78" y="70"/>
                    </a:lnTo>
                    <a:lnTo>
                      <a:pt x="30" y="70"/>
                    </a:lnTo>
                    <a:lnTo>
                      <a:pt x="30" y="70"/>
                    </a:lnTo>
                    <a:lnTo>
                      <a:pt x="19" y="68"/>
                    </a:lnTo>
                    <a:lnTo>
                      <a:pt x="9" y="60"/>
                    </a:lnTo>
                    <a:lnTo>
                      <a:pt x="5" y="51"/>
                    </a:lnTo>
                    <a:lnTo>
                      <a:pt x="0" y="38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5" y="19"/>
                    </a:lnTo>
                    <a:lnTo>
                      <a:pt x="9" y="11"/>
                    </a:lnTo>
                    <a:lnTo>
                      <a:pt x="19" y="4"/>
                    </a:lnTo>
                    <a:lnTo>
                      <a:pt x="30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89" y="4"/>
                    </a:lnTo>
                    <a:lnTo>
                      <a:pt x="97" y="11"/>
                    </a:lnTo>
                    <a:lnTo>
                      <a:pt x="104" y="19"/>
                    </a:lnTo>
                    <a:lnTo>
                      <a:pt x="106" y="32"/>
                    </a:lnTo>
                    <a:lnTo>
                      <a:pt x="106" y="38"/>
                    </a:lnTo>
                    <a:lnTo>
                      <a:pt x="108" y="38"/>
                    </a:lnTo>
                    <a:lnTo>
                      <a:pt x="108" y="38"/>
                    </a:lnTo>
                    <a:lnTo>
                      <a:pt x="108" y="32"/>
                    </a:lnTo>
                    <a:lnTo>
                      <a:pt x="108" y="32"/>
                    </a:lnTo>
                    <a:lnTo>
                      <a:pt x="106" y="19"/>
                    </a:lnTo>
                    <a:lnTo>
                      <a:pt x="99" y="9"/>
                    </a:lnTo>
                    <a:lnTo>
                      <a:pt x="89" y="2"/>
                    </a:lnTo>
                    <a:lnTo>
                      <a:pt x="85" y="0"/>
                    </a:lnTo>
                    <a:lnTo>
                      <a:pt x="78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4" y="0"/>
                    </a:lnTo>
                    <a:lnTo>
                      <a:pt x="17" y="2"/>
                    </a:lnTo>
                    <a:lnTo>
                      <a:pt x="9" y="9"/>
                    </a:lnTo>
                    <a:lnTo>
                      <a:pt x="2" y="19"/>
                    </a:lnTo>
                    <a:lnTo>
                      <a:pt x="0" y="32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2" y="51"/>
                    </a:lnTo>
                    <a:lnTo>
                      <a:pt x="9" y="62"/>
                    </a:lnTo>
                    <a:lnTo>
                      <a:pt x="17" y="68"/>
                    </a:lnTo>
                    <a:lnTo>
                      <a:pt x="24" y="70"/>
                    </a:lnTo>
                    <a:lnTo>
                      <a:pt x="30" y="72"/>
                    </a:lnTo>
                    <a:lnTo>
                      <a:pt x="78" y="72"/>
                    </a:lnTo>
                    <a:lnTo>
                      <a:pt x="78" y="72"/>
                    </a:lnTo>
                    <a:lnTo>
                      <a:pt x="85" y="70"/>
                    </a:lnTo>
                    <a:lnTo>
                      <a:pt x="89" y="68"/>
                    </a:lnTo>
                    <a:lnTo>
                      <a:pt x="99" y="62"/>
                    </a:lnTo>
                    <a:lnTo>
                      <a:pt x="106" y="51"/>
                    </a:lnTo>
                    <a:lnTo>
                      <a:pt x="108" y="38"/>
                    </a:lnTo>
                    <a:lnTo>
                      <a:pt x="108" y="38"/>
                    </a:lnTo>
                    <a:close/>
                  </a:path>
                </a:pathLst>
              </a:custGeom>
              <a:solidFill>
                <a:srgbClr val="AF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0" name="Rectangle 273">
                <a:extLst>
                  <a:ext uri="{FF2B5EF4-FFF2-40B4-BE49-F238E27FC236}">
                    <a16:creationId xmlns:a16="http://schemas.microsoft.com/office/drawing/2014/main" id="{37B4255A-0849-16B5-CFE0-8E9157863B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012650" y="12261850"/>
                <a:ext cx="2366963" cy="3148013"/>
              </a:xfrm>
              <a:prstGeom prst="rect">
                <a:avLst/>
              </a:prstGeom>
              <a:solidFill>
                <a:srgbClr val="3F3F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1" name="Freeform 274">
                <a:extLst>
                  <a:ext uri="{FF2B5EF4-FFF2-40B4-BE49-F238E27FC236}">
                    <a16:creationId xmlns:a16="http://schemas.microsoft.com/office/drawing/2014/main" id="{B04C20CE-EAF1-8738-59FF-5A578CA0DE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89000" y="12261850"/>
                <a:ext cx="1090613" cy="3148013"/>
              </a:xfrm>
              <a:custGeom>
                <a:avLst/>
                <a:gdLst>
                  <a:gd name="T0" fmla="*/ 687 w 687"/>
                  <a:gd name="T1" fmla="*/ 0 h 1983"/>
                  <a:gd name="T2" fmla="*/ 451 w 687"/>
                  <a:gd name="T3" fmla="*/ 0 h 1983"/>
                  <a:gd name="T4" fmla="*/ 0 w 687"/>
                  <a:gd name="T5" fmla="*/ 1983 h 1983"/>
                  <a:gd name="T6" fmla="*/ 687 w 687"/>
                  <a:gd name="T7" fmla="*/ 1983 h 1983"/>
                  <a:gd name="T8" fmla="*/ 687 w 687"/>
                  <a:gd name="T9" fmla="*/ 0 h 19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7" h="1983">
                    <a:moveTo>
                      <a:pt x="687" y="0"/>
                    </a:moveTo>
                    <a:lnTo>
                      <a:pt x="451" y="0"/>
                    </a:lnTo>
                    <a:lnTo>
                      <a:pt x="0" y="1983"/>
                    </a:lnTo>
                    <a:lnTo>
                      <a:pt x="687" y="1983"/>
                    </a:lnTo>
                    <a:lnTo>
                      <a:pt x="687" y="0"/>
                    </a:lnTo>
                    <a:close/>
                  </a:path>
                </a:pathLst>
              </a:custGeom>
              <a:solidFill>
                <a:srgbClr val="4D4C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2" name="Freeform 275">
                <a:extLst>
                  <a:ext uri="{FF2B5EF4-FFF2-40B4-BE49-F238E27FC236}">
                    <a16:creationId xmlns:a16="http://schemas.microsoft.com/office/drawing/2014/main" id="{552F848C-B86A-D6E2-EACF-62D994782D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23875" y="12095163"/>
                <a:ext cx="573088" cy="47625"/>
              </a:xfrm>
              <a:custGeom>
                <a:avLst/>
                <a:gdLst>
                  <a:gd name="T0" fmla="*/ 361 w 361"/>
                  <a:gd name="T1" fmla="*/ 24 h 30"/>
                  <a:gd name="T2" fmla="*/ 361 w 361"/>
                  <a:gd name="T3" fmla="*/ 24 h 30"/>
                  <a:gd name="T4" fmla="*/ 358 w 361"/>
                  <a:gd name="T5" fmla="*/ 28 h 30"/>
                  <a:gd name="T6" fmla="*/ 354 w 361"/>
                  <a:gd name="T7" fmla="*/ 30 h 30"/>
                  <a:gd name="T8" fmla="*/ 5 w 361"/>
                  <a:gd name="T9" fmla="*/ 30 h 30"/>
                  <a:gd name="T10" fmla="*/ 5 w 361"/>
                  <a:gd name="T11" fmla="*/ 30 h 30"/>
                  <a:gd name="T12" fmla="*/ 0 w 361"/>
                  <a:gd name="T13" fmla="*/ 28 h 30"/>
                  <a:gd name="T14" fmla="*/ 0 w 361"/>
                  <a:gd name="T15" fmla="*/ 24 h 30"/>
                  <a:gd name="T16" fmla="*/ 0 w 361"/>
                  <a:gd name="T17" fmla="*/ 5 h 30"/>
                  <a:gd name="T18" fmla="*/ 0 w 361"/>
                  <a:gd name="T19" fmla="*/ 5 h 30"/>
                  <a:gd name="T20" fmla="*/ 0 w 361"/>
                  <a:gd name="T21" fmla="*/ 0 h 30"/>
                  <a:gd name="T22" fmla="*/ 5 w 361"/>
                  <a:gd name="T23" fmla="*/ 0 h 30"/>
                  <a:gd name="T24" fmla="*/ 354 w 361"/>
                  <a:gd name="T25" fmla="*/ 0 h 30"/>
                  <a:gd name="T26" fmla="*/ 354 w 361"/>
                  <a:gd name="T27" fmla="*/ 0 h 30"/>
                  <a:gd name="T28" fmla="*/ 358 w 361"/>
                  <a:gd name="T29" fmla="*/ 0 h 30"/>
                  <a:gd name="T30" fmla="*/ 361 w 361"/>
                  <a:gd name="T31" fmla="*/ 5 h 30"/>
                  <a:gd name="T32" fmla="*/ 361 w 361"/>
                  <a:gd name="T33" fmla="*/ 2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61" h="30">
                    <a:moveTo>
                      <a:pt x="361" y="24"/>
                    </a:moveTo>
                    <a:lnTo>
                      <a:pt x="361" y="24"/>
                    </a:lnTo>
                    <a:lnTo>
                      <a:pt x="358" y="28"/>
                    </a:lnTo>
                    <a:lnTo>
                      <a:pt x="354" y="30"/>
                    </a:lnTo>
                    <a:lnTo>
                      <a:pt x="5" y="30"/>
                    </a:lnTo>
                    <a:lnTo>
                      <a:pt x="5" y="30"/>
                    </a:lnTo>
                    <a:lnTo>
                      <a:pt x="0" y="28"/>
                    </a:lnTo>
                    <a:lnTo>
                      <a:pt x="0" y="24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8" y="0"/>
                    </a:lnTo>
                    <a:lnTo>
                      <a:pt x="361" y="5"/>
                    </a:lnTo>
                    <a:lnTo>
                      <a:pt x="361" y="24"/>
                    </a:ln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pic>
            <p:nvPicPr>
              <p:cNvPr id="93" name="Picture 276">
                <a:extLst>
                  <a:ext uri="{FF2B5EF4-FFF2-40B4-BE49-F238E27FC236}">
                    <a16:creationId xmlns:a16="http://schemas.microsoft.com/office/drawing/2014/main" id="{4D42463C-0C6B-D269-54BF-3FF34C68B5E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884438" y="15808325"/>
                <a:ext cx="9525" cy="301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AE2870B6-5B34-50CC-85B8-2AD5DBE197D5}"/>
                </a:ext>
              </a:extLst>
            </p:cNvPr>
            <p:cNvSpPr/>
            <p:nvPr/>
          </p:nvSpPr>
          <p:spPr>
            <a:xfrm>
              <a:off x="8400399" y="2062588"/>
              <a:ext cx="2498757" cy="3819850"/>
            </a:xfrm>
            <a:prstGeom prst="rect">
              <a:avLst/>
            </a:prstGeom>
            <a:solidFill>
              <a:srgbClr val="EEF1F6"/>
            </a:solidFill>
            <a:ln>
              <a:solidFill>
                <a:srgbClr val="EEF1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FAE67F22-8139-7F85-7A62-E1C48AE76038}"/>
                </a:ext>
              </a:extLst>
            </p:cNvPr>
            <p:cNvGrpSpPr/>
            <p:nvPr/>
          </p:nvGrpSpPr>
          <p:grpSpPr>
            <a:xfrm>
              <a:off x="10691879" y="2143204"/>
              <a:ext cx="107860" cy="113250"/>
              <a:chOff x="5367057" y="1888068"/>
              <a:chExt cx="107860" cy="113250"/>
            </a:xfrm>
          </p:grpSpPr>
          <p:sp>
            <p:nvSpPr>
              <p:cNvPr id="129" name="타원 128">
                <a:extLst>
                  <a:ext uri="{FF2B5EF4-FFF2-40B4-BE49-F238E27FC236}">
                    <a16:creationId xmlns:a16="http://schemas.microsoft.com/office/drawing/2014/main" id="{AE66A9CA-FD16-7E82-06C9-1B08E7096912}"/>
                  </a:ext>
                </a:extLst>
              </p:cNvPr>
              <p:cNvSpPr/>
              <p:nvPr/>
            </p:nvSpPr>
            <p:spPr>
              <a:xfrm flipH="1" flipV="1">
                <a:off x="5367057" y="188806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84E95846-22E5-DD40-91C3-1241EE35EDEA}"/>
                  </a:ext>
                </a:extLst>
              </p:cNvPr>
              <p:cNvSpPr/>
              <p:nvPr/>
            </p:nvSpPr>
            <p:spPr>
              <a:xfrm flipH="1" flipV="1">
                <a:off x="5411987" y="188806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1" name="타원 130">
                <a:extLst>
                  <a:ext uri="{FF2B5EF4-FFF2-40B4-BE49-F238E27FC236}">
                    <a16:creationId xmlns:a16="http://schemas.microsoft.com/office/drawing/2014/main" id="{1C10FC79-BDE7-4D89-C14C-7AB3D43C239C}"/>
                  </a:ext>
                </a:extLst>
              </p:cNvPr>
              <p:cNvSpPr/>
              <p:nvPr/>
            </p:nvSpPr>
            <p:spPr>
              <a:xfrm flipH="1" flipV="1">
                <a:off x="5456917" y="188806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2" name="타원 131">
                <a:extLst>
                  <a:ext uri="{FF2B5EF4-FFF2-40B4-BE49-F238E27FC236}">
                    <a16:creationId xmlns:a16="http://schemas.microsoft.com/office/drawing/2014/main" id="{83A7A463-1478-37A6-956C-549B47B9B508}"/>
                  </a:ext>
                </a:extLst>
              </p:cNvPr>
              <p:cNvSpPr/>
              <p:nvPr/>
            </p:nvSpPr>
            <p:spPr>
              <a:xfrm flipH="1" flipV="1">
                <a:off x="5367057" y="1935693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3" name="타원 132">
                <a:extLst>
                  <a:ext uri="{FF2B5EF4-FFF2-40B4-BE49-F238E27FC236}">
                    <a16:creationId xmlns:a16="http://schemas.microsoft.com/office/drawing/2014/main" id="{4422DDE1-F33A-63AE-95C4-37724EBDFDED}"/>
                  </a:ext>
                </a:extLst>
              </p:cNvPr>
              <p:cNvSpPr/>
              <p:nvPr/>
            </p:nvSpPr>
            <p:spPr>
              <a:xfrm flipH="1" flipV="1">
                <a:off x="5411987" y="1935693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4" name="타원 133">
                <a:extLst>
                  <a:ext uri="{FF2B5EF4-FFF2-40B4-BE49-F238E27FC236}">
                    <a16:creationId xmlns:a16="http://schemas.microsoft.com/office/drawing/2014/main" id="{72B1DAFD-D44D-16B6-FC84-DF1D42D6A223}"/>
                  </a:ext>
                </a:extLst>
              </p:cNvPr>
              <p:cNvSpPr/>
              <p:nvPr/>
            </p:nvSpPr>
            <p:spPr>
              <a:xfrm flipH="1" flipV="1">
                <a:off x="5456917" y="1935693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62EB212F-C300-2214-60D6-F66085DDCE5B}"/>
                  </a:ext>
                </a:extLst>
              </p:cNvPr>
              <p:cNvSpPr/>
              <p:nvPr/>
            </p:nvSpPr>
            <p:spPr>
              <a:xfrm flipH="1" flipV="1">
                <a:off x="5367057" y="198331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E508A58F-4DF6-A938-C757-03645858E19C}"/>
                  </a:ext>
                </a:extLst>
              </p:cNvPr>
              <p:cNvSpPr/>
              <p:nvPr/>
            </p:nvSpPr>
            <p:spPr>
              <a:xfrm flipH="1" flipV="1">
                <a:off x="5411987" y="198331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736AAFAA-5362-EE11-7470-A08ABECD5597}"/>
                  </a:ext>
                </a:extLst>
              </p:cNvPr>
              <p:cNvSpPr/>
              <p:nvPr/>
            </p:nvSpPr>
            <p:spPr>
              <a:xfrm flipH="1" flipV="1">
                <a:off x="5456917" y="198331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31" name="그룹 230">
              <a:extLst>
                <a:ext uri="{FF2B5EF4-FFF2-40B4-BE49-F238E27FC236}">
                  <a16:creationId xmlns:a16="http://schemas.microsoft.com/office/drawing/2014/main" id="{F3631918-1E35-F04A-AA9A-C733B012951E}"/>
                </a:ext>
              </a:extLst>
            </p:cNvPr>
            <p:cNvGrpSpPr/>
            <p:nvPr/>
          </p:nvGrpSpPr>
          <p:grpSpPr>
            <a:xfrm>
              <a:off x="8461262" y="4028240"/>
              <a:ext cx="1519725" cy="615571"/>
              <a:chOff x="8456102" y="3968972"/>
              <a:chExt cx="1524885" cy="549544"/>
            </a:xfrm>
          </p:grpSpPr>
          <p:sp>
            <p:nvSpPr>
              <p:cNvPr id="149" name="사각형: 둥근 모서리 148">
                <a:extLst>
                  <a:ext uri="{FF2B5EF4-FFF2-40B4-BE49-F238E27FC236}">
                    <a16:creationId xmlns:a16="http://schemas.microsoft.com/office/drawing/2014/main" id="{584B12EE-E28C-D874-E592-52163BAEB084}"/>
                  </a:ext>
                </a:extLst>
              </p:cNvPr>
              <p:cNvSpPr/>
              <p:nvPr/>
            </p:nvSpPr>
            <p:spPr>
              <a:xfrm>
                <a:off x="8495480" y="3968972"/>
                <a:ext cx="1068333" cy="54954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955FA39E-9D1D-1368-7784-BA2BEA9004B7}"/>
                  </a:ext>
                </a:extLst>
              </p:cNvPr>
              <p:cNvSpPr txBox="1"/>
              <p:nvPr/>
            </p:nvSpPr>
            <p:spPr>
              <a:xfrm>
                <a:off x="8456102" y="4121266"/>
                <a:ext cx="1524885" cy="2502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700" b="1" dirty="0"/>
                  <a:t>상담사 피드백 </a:t>
                </a:r>
              </a:p>
            </p:txBody>
          </p:sp>
        </p:grpSp>
        <p:grpSp>
          <p:nvGrpSpPr>
            <p:cNvPr id="234" name="그룹 233">
              <a:extLst>
                <a:ext uri="{FF2B5EF4-FFF2-40B4-BE49-F238E27FC236}">
                  <a16:creationId xmlns:a16="http://schemas.microsoft.com/office/drawing/2014/main" id="{41E83010-C29C-362D-71C8-DDB9CE9AD03F}"/>
                </a:ext>
              </a:extLst>
            </p:cNvPr>
            <p:cNvGrpSpPr/>
            <p:nvPr/>
          </p:nvGrpSpPr>
          <p:grpSpPr>
            <a:xfrm>
              <a:off x="9732444" y="4043064"/>
              <a:ext cx="1568169" cy="615571"/>
              <a:chOff x="9727120" y="3983796"/>
              <a:chExt cx="1573494" cy="54954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1BF736DC-544D-E9BD-64F4-B588AC0A1F56}"/>
                  </a:ext>
                </a:extLst>
              </p:cNvPr>
              <p:cNvSpPr/>
              <p:nvPr/>
            </p:nvSpPr>
            <p:spPr>
              <a:xfrm>
                <a:off x="9727120" y="3983796"/>
                <a:ext cx="1068333" cy="54954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2D348EBE-93E6-2118-4D74-CEF218519C41}"/>
                  </a:ext>
                </a:extLst>
              </p:cNvPr>
              <p:cNvSpPr txBox="1"/>
              <p:nvPr/>
            </p:nvSpPr>
            <p:spPr>
              <a:xfrm>
                <a:off x="9775730" y="4120993"/>
                <a:ext cx="1524884" cy="2502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700" b="1" dirty="0"/>
                  <a:t>토탈 측정치</a:t>
                </a:r>
              </a:p>
            </p:txBody>
          </p:sp>
        </p:grpSp>
        <p:grpSp>
          <p:nvGrpSpPr>
            <p:cNvPr id="232" name="그룹 231">
              <a:extLst>
                <a:ext uri="{FF2B5EF4-FFF2-40B4-BE49-F238E27FC236}">
                  <a16:creationId xmlns:a16="http://schemas.microsoft.com/office/drawing/2014/main" id="{31A1E349-CFA7-2295-1B2A-7907AE9516F3}"/>
                </a:ext>
              </a:extLst>
            </p:cNvPr>
            <p:cNvGrpSpPr/>
            <p:nvPr/>
          </p:nvGrpSpPr>
          <p:grpSpPr>
            <a:xfrm>
              <a:off x="8501054" y="4726848"/>
              <a:ext cx="1641414" cy="615571"/>
              <a:chOff x="8495480" y="4726849"/>
              <a:chExt cx="1646988" cy="549544"/>
            </a:xfrm>
          </p:grpSpPr>
          <p:sp>
            <p:nvSpPr>
              <p:cNvPr id="147" name="사각형: 둥근 모서리 146">
                <a:extLst>
                  <a:ext uri="{FF2B5EF4-FFF2-40B4-BE49-F238E27FC236}">
                    <a16:creationId xmlns:a16="http://schemas.microsoft.com/office/drawing/2014/main" id="{0B31ED25-2AC4-15DB-0A16-9D235A37333E}"/>
                  </a:ext>
                </a:extLst>
              </p:cNvPr>
              <p:cNvSpPr/>
              <p:nvPr/>
            </p:nvSpPr>
            <p:spPr>
              <a:xfrm>
                <a:off x="8495480" y="4726849"/>
                <a:ext cx="1068333" cy="54954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641BA548-79B1-4CF7-F40F-AF1ED7320D5A}"/>
                  </a:ext>
                </a:extLst>
              </p:cNvPr>
              <p:cNvSpPr txBox="1"/>
              <p:nvPr/>
            </p:nvSpPr>
            <p:spPr>
              <a:xfrm>
                <a:off x="8617583" y="4885030"/>
                <a:ext cx="1524885" cy="2502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700" b="1" dirty="0"/>
                  <a:t>문의사항</a:t>
                </a:r>
              </a:p>
            </p:txBody>
          </p:sp>
        </p:grpSp>
        <p:grpSp>
          <p:nvGrpSpPr>
            <p:cNvPr id="233" name="그룹 232">
              <a:extLst>
                <a:ext uri="{FF2B5EF4-FFF2-40B4-BE49-F238E27FC236}">
                  <a16:creationId xmlns:a16="http://schemas.microsoft.com/office/drawing/2014/main" id="{235D7184-3FE1-D99A-432F-798B9777F1BE}"/>
                </a:ext>
              </a:extLst>
            </p:cNvPr>
            <p:cNvGrpSpPr/>
            <p:nvPr/>
          </p:nvGrpSpPr>
          <p:grpSpPr>
            <a:xfrm>
              <a:off x="9745378" y="4743828"/>
              <a:ext cx="1636843" cy="615571"/>
              <a:chOff x="9739820" y="4743829"/>
              <a:chExt cx="1642401" cy="549544"/>
            </a:xfrm>
          </p:grpSpPr>
          <p:sp>
            <p:nvSpPr>
              <p:cNvPr id="150" name="사각형: 둥근 모서리 149">
                <a:extLst>
                  <a:ext uri="{FF2B5EF4-FFF2-40B4-BE49-F238E27FC236}">
                    <a16:creationId xmlns:a16="http://schemas.microsoft.com/office/drawing/2014/main" id="{D1D14DDD-005C-E085-1E76-E0133F7C3455}"/>
                  </a:ext>
                </a:extLst>
              </p:cNvPr>
              <p:cNvSpPr/>
              <p:nvPr/>
            </p:nvSpPr>
            <p:spPr>
              <a:xfrm>
                <a:off x="9739820" y="4743829"/>
                <a:ext cx="1068333" cy="54954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A622975C-177D-C912-7F61-60493B0E9359}"/>
                  </a:ext>
                </a:extLst>
              </p:cNvPr>
              <p:cNvSpPr txBox="1"/>
              <p:nvPr/>
            </p:nvSpPr>
            <p:spPr>
              <a:xfrm>
                <a:off x="9857336" y="4887690"/>
                <a:ext cx="1524885" cy="2502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700" b="1" dirty="0"/>
                  <a:t>영상분석</a:t>
                </a:r>
              </a:p>
            </p:txBody>
          </p:sp>
        </p:grpSp>
        <p:sp>
          <p:nvSpPr>
            <p:cNvPr id="156" name="사각형: 둥근 모서리 155">
              <a:extLst>
                <a:ext uri="{FF2B5EF4-FFF2-40B4-BE49-F238E27FC236}">
                  <a16:creationId xmlns:a16="http://schemas.microsoft.com/office/drawing/2014/main" id="{FCB1BB18-EAE3-6A5F-DBA4-46EB845EBFCA}"/>
                </a:ext>
              </a:extLst>
            </p:cNvPr>
            <p:cNvSpPr/>
            <p:nvPr/>
          </p:nvSpPr>
          <p:spPr>
            <a:xfrm>
              <a:off x="8467090" y="2569065"/>
              <a:ext cx="2349500" cy="103498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40" name="Picture 1">
              <a:extLst>
                <a:ext uri="{FF2B5EF4-FFF2-40B4-BE49-F238E27FC236}">
                  <a16:creationId xmlns:a16="http://schemas.microsoft.com/office/drawing/2014/main" id="{B9E3C1C8-193E-9C77-1885-F216FC78BB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3392" t="22644" r="40180" b="62937"/>
            <a:stretch/>
          </p:blipFill>
          <p:spPr>
            <a:xfrm>
              <a:off x="8522958" y="2667395"/>
              <a:ext cx="1091318" cy="824967"/>
            </a:xfrm>
            <a:prstGeom prst="flowChartAlternateProcess">
              <a:avLst/>
            </a:prstGeom>
            <a:noFill/>
            <a:ln>
              <a:noFill/>
            </a:ln>
            <a:effectLst/>
          </p:spPr>
        </p:pic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4AD03EC6-4904-7851-23AD-3AC4F99D8C5C}"/>
                </a:ext>
              </a:extLst>
            </p:cNvPr>
            <p:cNvCxnSpPr>
              <a:cxnSpLocks/>
            </p:cNvCxnSpPr>
            <p:nvPr/>
          </p:nvCxnSpPr>
          <p:spPr>
            <a:xfrm>
              <a:off x="9745378" y="2951330"/>
              <a:ext cx="98188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E933DD7D-EE6A-87A8-E2A3-AE8A278FDCC4}"/>
                </a:ext>
              </a:extLst>
            </p:cNvPr>
            <p:cNvCxnSpPr>
              <a:cxnSpLocks/>
            </p:cNvCxnSpPr>
            <p:nvPr/>
          </p:nvCxnSpPr>
          <p:spPr>
            <a:xfrm>
              <a:off x="9730417" y="3149944"/>
              <a:ext cx="9905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직선 연결선 142">
              <a:extLst>
                <a:ext uri="{FF2B5EF4-FFF2-40B4-BE49-F238E27FC236}">
                  <a16:creationId xmlns:a16="http://schemas.microsoft.com/office/drawing/2014/main" id="{1EBFFD96-8EBC-0920-4642-ACE610444E64}"/>
                </a:ext>
              </a:extLst>
            </p:cNvPr>
            <p:cNvCxnSpPr>
              <a:cxnSpLocks/>
            </p:cNvCxnSpPr>
            <p:nvPr/>
          </p:nvCxnSpPr>
          <p:spPr>
            <a:xfrm>
              <a:off x="9745378" y="3327771"/>
              <a:ext cx="96283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D586DADB-C1DC-A775-FF2A-8589F11ECD6E}"/>
                </a:ext>
              </a:extLst>
            </p:cNvPr>
            <p:cNvSpPr txBox="1"/>
            <p:nvPr/>
          </p:nvSpPr>
          <p:spPr>
            <a:xfrm>
              <a:off x="9662682" y="2748943"/>
              <a:ext cx="2349500" cy="237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00" dirty="0"/>
                <a:t>통계 분석 횟수 </a:t>
              </a:r>
              <a:r>
                <a:rPr lang="en-US" altLang="ko-KR" sz="500" dirty="0"/>
                <a:t>8</a:t>
              </a:r>
              <a:r>
                <a:rPr lang="ko-KR" altLang="en-US" sz="500" dirty="0"/>
                <a:t>회</a:t>
              </a:r>
              <a:endParaRPr lang="ko-KR" altLang="en-US" sz="1400" dirty="0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788DA603-4B9A-47D8-F1CB-7A82E811CDFB}"/>
                </a:ext>
              </a:extLst>
            </p:cNvPr>
            <p:cNvSpPr txBox="1"/>
            <p:nvPr/>
          </p:nvSpPr>
          <p:spPr>
            <a:xfrm>
              <a:off x="9647376" y="2949889"/>
              <a:ext cx="1237558" cy="237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00" dirty="0"/>
                <a:t>총 </a:t>
              </a:r>
              <a:r>
                <a:rPr lang="en-US" altLang="ko-KR" sz="500" dirty="0"/>
                <a:t>10</a:t>
              </a:r>
              <a:r>
                <a:rPr lang="ko-KR" altLang="en-US" sz="500" dirty="0"/>
                <a:t>회 측정 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1BBFA21-210A-D470-7BEE-11399C4F3946}"/>
                </a:ext>
              </a:extLst>
            </p:cNvPr>
            <p:cNvSpPr txBox="1"/>
            <p:nvPr/>
          </p:nvSpPr>
          <p:spPr>
            <a:xfrm>
              <a:off x="9647376" y="3145453"/>
              <a:ext cx="1237558" cy="237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00" dirty="0"/>
                <a:t>수상 </a:t>
              </a:r>
              <a:r>
                <a:rPr lang="en-US" altLang="ko-KR" sz="500" dirty="0"/>
                <a:t>2</a:t>
              </a:r>
              <a:r>
                <a:rPr lang="ko-KR" altLang="en-US" sz="500" dirty="0"/>
                <a:t>회</a:t>
              </a:r>
              <a:endParaRPr lang="ko-KR" altLang="en-US" sz="600" dirty="0"/>
            </a:p>
          </p:txBody>
        </p:sp>
        <p:grpSp>
          <p:nvGrpSpPr>
            <p:cNvPr id="228" name="그룹 227">
              <a:extLst>
                <a:ext uri="{FF2B5EF4-FFF2-40B4-BE49-F238E27FC236}">
                  <a16:creationId xmlns:a16="http://schemas.microsoft.com/office/drawing/2014/main" id="{8A1142C6-BB97-A1F0-F1D3-9FB1B0861298}"/>
                </a:ext>
              </a:extLst>
            </p:cNvPr>
            <p:cNvGrpSpPr/>
            <p:nvPr/>
          </p:nvGrpSpPr>
          <p:grpSpPr>
            <a:xfrm>
              <a:off x="8495280" y="2138180"/>
              <a:ext cx="144000" cy="94196"/>
              <a:chOff x="8533911" y="2180068"/>
              <a:chExt cx="144000" cy="94196"/>
            </a:xfrm>
          </p:grpSpPr>
          <p:sp>
            <p:nvSpPr>
              <p:cNvPr id="172" name="사각형: 둥근 모서리 171">
                <a:extLst>
                  <a:ext uri="{FF2B5EF4-FFF2-40B4-BE49-F238E27FC236}">
                    <a16:creationId xmlns:a16="http://schemas.microsoft.com/office/drawing/2014/main" id="{C049FE90-7892-9A60-B3A5-AE561B0F73CF}"/>
                  </a:ext>
                </a:extLst>
              </p:cNvPr>
              <p:cNvSpPr/>
              <p:nvPr/>
            </p:nvSpPr>
            <p:spPr>
              <a:xfrm flipV="1">
                <a:off x="8533911" y="2180068"/>
                <a:ext cx="144000" cy="18000"/>
              </a:xfrm>
              <a:prstGeom prst="roundRect">
                <a:avLst>
                  <a:gd name="adj" fmla="val 50000"/>
                </a:avLst>
              </a:prstGeom>
              <a:solidFill>
                <a:srgbClr val="AFAB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3" name="사각형: 둥근 모서리 172">
                <a:extLst>
                  <a:ext uri="{FF2B5EF4-FFF2-40B4-BE49-F238E27FC236}">
                    <a16:creationId xmlns:a16="http://schemas.microsoft.com/office/drawing/2014/main" id="{58DEED6B-A98A-E282-E0B3-3E2EC7488E79}"/>
                  </a:ext>
                </a:extLst>
              </p:cNvPr>
              <p:cNvSpPr/>
              <p:nvPr/>
            </p:nvSpPr>
            <p:spPr>
              <a:xfrm flipV="1">
                <a:off x="8533911" y="2218166"/>
                <a:ext cx="144000" cy="18000"/>
              </a:xfrm>
              <a:prstGeom prst="roundRect">
                <a:avLst>
                  <a:gd name="adj" fmla="val 50000"/>
                </a:avLst>
              </a:prstGeom>
              <a:solidFill>
                <a:srgbClr val="AFAB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4" name="사각형: 둥근 모서리 173">
                <a:extLst>
                  <a:ext uri="{FF2B5EF4-FFF2-40B4-BE49-F238E27FC236}">
                    <a16:creationId xmlns:a16="http://schemas.microsoft.com/office/drawing/2014/main" id="{B010E360-56D2-0712-7669-1AC358A07CD6}"/>
                  </a:ext>
                </a:extLst>
              </p:cNvPr>
              <p:cNvSpPr/>
              <p:nvPr/>
            </p:nvSpPr>
            <p:spPr>
              <a:xfrm flipV="1">
                <a:off x="8533911" y="2256264"/>
                <a:ext cx="144000" cy="18000"/>
              </a:xfrm>
              <a:prstGeom prst="roundRect">
                <a:avLst>
                  <a:gd name="adj" fmla="val 50000"/>
                </a:avLst>
              </a:prstGeom>
              <a:solidFill>
                <a:srgbClr val="AFAB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0FBF1FE-0265-2D60-EC39-7CC506FA2BB7}"/>
              </a:ext>
            </a:extLst>
          </p:cNvPr>
          <p:cNvGrpSpPr/>
          <p:nvPr/>
        </p:nvGrpSpPr>
        <p:grpSpPr>
          <a:xfrm>
            <a:off x="2304097" y="1801662"/>
            <a:ext cx="2045637" cy="3434849"/>
            <a:chOff x="1896866" y="2148509"/>
            <a:chExt cx="2717220" cy="4012709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76BF534-8FA5-1FA3-5F0E-C044E96094B7}"/>
                </a:ext>
              </a:extLst>
            </p:cNvPr>
            <p:cNvGrpSpPr/>
            <p:nvPr/>
          </p:nvGrpSpPr>
          <p:grpSpPr>
            <a:xfrm>
              <a:off x="1896866" y="2148509"/>
              <a:ext cx="2717220" cy="4012709"/>
              <a:chOff x="4632596" y="1408334"/>
              <a:chExt cx="3283853" cy="431606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6FF8056F-8F94-4CD9-8448-3A1A8C040FD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4632596" y="1408334"/>
                <a:ext cx="3283853" cy="4316061"/>
                <a:chOff x="24884063" y="11852275"/>
                <a:chExt cx="3009900" cy="3986213"/>
              </a:xfrm>
            </p:grpSpPr>
            <p:sp>
              <p:nvSpPr>
                <p:cNvPr id="50" name="Freeform 266">
                  <a:extLst>
                    <a:ext uri="{FF2B5EF4-FFF2-40B4-BE49-F238E27FC236}">
                      <a16:creationId xmlns:a16="http://schemas.microsoft.com/office/drawing/2014/main" id="{E7B772C1-9EBB-37FE-EE32-A74CED798B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98350" y="11872913"/>
                  <a:ext cx="2593975" cy="3819525"/>
                </a:xfrm>
                <a:custGeom>
                  <a:avLst/>
                  <a:gdLst>
                    <a:gd name="T0" fmla="*/ 0 w 1634"/>
                    <a:gd name="T1" fmla="*/ 45 h 2406"/>
                    <a:gd name="T2" fmla="*/ 0 w 1634"/>
                    <a:gd name="T3" fmla="*/ 45 h 2406"/>
                    <a:gd name="T4" fmla="*/ 2 w 1634"/>
                    <a:gd name="T5" fmla="*/ 36 h 2406"/>
                    <a:gd name="T6" fmla="*/ 4 w 1634"/>
                    <a:gd name="T7" fmla="*/ 28 h 2406"/>
                    <a:gd name="T8" fmla="*/ 8 w 1634"/>
                    <a:gd name="T9" fmla="*/ 19 h 2406"/>
                    <a:gd name="T10" fmla="*/ 15 w 1634"/>
                    <a:gd name="T11" fmla="*/ 13 h 2406"/>
                    <a:gd name="T12" fmla="*/ 21 w 1634"/>
                    <a:gd name="T13" fmla="*/ 6 h 2406"/>
                    <a:gd name="T14" fmla="*/ 27 w 1634"/>
                    <a:gd name="T15" fmla="*/ 2 h 2406"/>
                    <a:gd name="T16" fmla="*/ 36 w 1634"/>
                    <a:gd name="T17" fmla="*/ 0 h 2406"/>
                    <a:gd name="T18" fmla="*/ 46 w 1634"/>
                    <a:gd name="T19" fmla="*/ 0 h 2406"/>
                    <a:gd name="T20" fmla="*/ 1590 w 1634"/>
                    <a:gd name="T21" fmla="*/ 0 h 2406"/>
                    <a:gd name="T22" fmla="*/ 1590 w 1634"/>
                    <a:gd name="T23" fmla="*/ 0 h 2406"/>
                    <a:gd name="T24" fmla="*/ 1598 w 1634"/>
                    <a:gd name="T25" fmla="*/ 0 h 2406"/>
                    <a:gd name="T26" fmla="*/ 1607 w 1634"/>
                    <a:gd name="T27" fmla="*/ 2 h 2406"/>
                    <a:gd name="T28" fmla="*/ 1615 w 1634"/>
                    <a:gd name="T29" fmla="*/ 6 h 2406"/>
                    <a:gd name="T30" fmla="*/ 1622 w 1634"/>
                    <a:gd name="T31" fmla="*/ 13 h 2406"/>
                    <a:gd name="T32" fmla="*/ 1628 w 1634"/>
                    <a:gd name="T33" fmla="*/ 19 h 2406"/>
                    <a:gd name="T34" fmla="*/ 1632 w 1634"/>
                    <a:gd name="T35" fmla="*/ 28 h 2406"/>
                    <a:gd name="T36" fmla="*/ 1634 w 1634"/>
                    <a:gd name="T37" fmla="*/ 36 h 2406"/>
                    <a:gd name="T38" fmla="*/ 1634 w 1634"/>
                    <a:gd name="T39" fmla="*/ 45 h 2406"/>
                    <a:gd name="T40" fmla="*/ 1634 w 1634"/>
                    <a:gd name="T41" fmla="*/ 2360 h 2406"/>
                    <a:gd name="T42" fmla="*/ 1634 w 1634"/>
                    <a:gd name="T43" fmla="*/ 2360 h 2406"/>
                    <a:gd name="T44" fmla="*/ 1634 w 1634"/>
                    <a:gd name="T45" fmla="*/ 2370 h 2406"/>
                    <a:gd name="T46" fmla="*/ 1632 w 1634"/>
                    <a:gd name="T47" fmla="*/ 2379 h 2406"/>
                    <a:gd name="T48" fmla="*/ 1628 w 1634"/>
                    <a:gd name="T49" fmla="*/ 2385 h 2406"/>
                    <a:gd name="T50" fmla="*/ 1622 w 1634"/>
                    <a:gd name="T51" fmla="*/ 2391 h 2406"/>
                    <a:gd name="T52" fmla="*/ 1615 w 1634"/>
                    <a:gd name="T53" fmla="*/ 2398 h 2406"/>
                    <a:gd name="T54" fmla="*/ 1607 w 1634"/>
                    <a:gd name="T55" fmla="*/ 2402 h 2406"/>
                    <a:gd name="T56" fmla="*/ 1598 w 1634"/>
                    <a:gd name="T57" fmla="*/ 2404 h 2406"/>
                    <a:gd name="T58" fmla="*/ 1590 w 1634"/>
                    <a:gd name="T59" fmla="*/ 2406 h 2406"/>
                    <a:gd name="T60" fmla="*/ 46 w 1634"/>
                    <a:gd name="T61" fmla="*/ 2406 h 2406"/>
                    <a:gd name="T62" fmla="*/ 46 w 1634"/>
                    <a:gd name="T63" fmla="*/ 2406 h 2406"/>
                    <a:gd name="T64" fmla="*/ 36 w 1634"/>
                    <a:gd name="T65" fmla="*/ 2404 h 2406"/>
                    <a:gd name="T66" fmla="*/ 27 w 1634"/>
                    <a:gd name="T67" fmla="*/ 2402 h 2406"/>
                    <a:gd name="T68" fmla="*/ 21 w 1634"/>
                    <a:gd name="T69" fmla="*/ 2398 h 2406"/>
                    <a:gd name="T70" fmla="*/ 15 w 1634"/>
                    <a:gd name="T71" fmla="*/ 2391 h 2406"/>
                    <a:gd name="T72" fmla="*/ 8 w 1634"/>
                    <a:gd name="T73" fmla="*/ 2385 h 2406"/>
                    <a:gd name="T74" fmla="*/ 4 w 1634"/>
                    <a:gd name="T75" fmla="*/ 2379 h 2406"/>
                    <a:gd name="T76" fmla="*/ 2 w 1634"/>
                    <a:gd name="T77" fmla="*/ 2370 h 2406"/>
                    <a:gd name="T78" fmla="*/ 0 w 1634"/>
                    <a:gd name="T79" fmla="*/ 2360 h 2406"/>
                    <a:gd name="T80" fmla="*/ 0 w 1634"/>
                    <a:gd name="T81" fmla="*/ 45 h 24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1634" h="2406">
                      <a:moveTo>
                        <a:pt x="0" y="45"/>
                      </a:moveTo>
                      <a:lnTo>
                        <a:pt x="0" y="45"/>
                      </a:lnTo>
                      <a:lnTo>
                        <a:pt x="2" y="36"/>
                      </a:lnTo>
                      <a:lnTo>
                        <a:pt x="4" y="28"/>
                      </a:lnTo>
                      <a:lnTo>
                        <a:pt x="8" y="19"/>
                      </a:lnTo>
                      <a:lnTo>
                        <a:pt x="15" y="13"/>
                      </a:lnTo>
                      <a:lnTo>
                        <a:pt x="21" y="6"/>
                      </a:lnTo>
                      <a:lnTo>
                        <a:pt x="27" y="2"/>
                      </a:lnTo>
                      <a:lnTo>
                        <a:pt x="36" y="0"/>
                      </a:lnTo>
                      <a:lnTo>
                        <a:pt x="46" y="0"/>
                      </a:lnTo>
                      <a:lnTo>
                        <a:pt x="1590" y="0"/>
                      </a:lnTo>
                      <a:lnTo>
                        <a:pt x="1590" y="0"/>
                      </a:lnTo>
                      <a:lnTo>
                        <a:pt x="1598" y="0"/>
                      </a:lnTo>
                      <a:lnTo>
                        <a:pt x="1607" y="2"/>
                      </a:lnTo>
                      <a:lnTo>
                        <a:pt x="1615" y="6"/>
                      </a:lnTo>
                      <a:lnTo>
                        <a:pt x="1622" y="13"/>
                      </a:lnTo>
                      <a:lnTo>
                        <a:pt x="1628" y="19"/>
                      </a:lnTo>
                      <a:lnTo>
                        <a:pt x="1632" y="28"/>
                      </a:lnTo>
                      <a:lnTo>
                        <a:pt x="1634" y="36"/>
                      </a:lnTo>
                      <a:lnTo>
                        <a:pt x="1634" y="45"/>
                      </a:lnTo>
                      <a:lnTo>
                        <a:pt x="1634" y="2360"/>
                      </a:lnTo>
                      <a:lnTo>
                        <a:pt x="1634" y="2360"/>
                      </a:lnTo>
                      <a:lnTo>
                        <a:pt x="1634" y="2370"/>
                      </a:lnTo>
                      <a:lnTo>
                        <a:pt x="1632" y="2379"/>
                      </a:lnTo>
                      <a:lnTo>
                        <a:pt x="1628" y="2385"/>
                      </a:lnTo>
                      <a:lnTo>
                        <a:pt x="1622" y="2391"/>
                      </a:lnTo>
                      <a:lnTo>
                        <a:pt x="1615" y="2398"/>
                      </a:lnTo>
                      <a:lnTo>
                        <a:pt x="1607" y="2402"/>
                      </a:lnTo>
                      <a:lnTo>
                        <a:pt x="1598" y="2404"/>
                      </a:lnTo>
                      <a:lnTo>
                        <a:pt x="1590" y="2406"/>
                      </a:lnTo>
                      <a:lnTo>
                        <a:pt x="46" y="2406"/>
                      </a:lnTo>
                      <a:lnTo>
                        <a:pt x="46" y="2406"/>
                      </a:lnTo>
                      <a:lnTo>
                        <a:pt x="36" y="2404"/>
                      </a:lnTo>
                      <a:lnTo>
                        <a:pt x="27" y="2402"/>
                      </a:lnTo>
                      <a:lnTo>
                        <a:pt x="21" y="2398"/>
                      </a:lnTo>
                      <a:lnTo>
                        <a:pt x="15" y="2391"/>
                      </a:lnTo>
                      <a:lnTo>
                        <a:pt x="8" y="2385"/>
                      </a:lnTo>
                      <a:lnTo>
                        <a:pt x="4" y="2379"/>
                      </a:lnTo>
                      <a:lnTo>
                        <a:pt x="2" y="2370"/>
                      </a:lnTo>
                      <a:lnTo>
                        <a:pt x="0" y="2360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1" name="Freeform 267">
                  <a:extLst>
                    <a:ext uri="{FF2B5EF4-FFF2-40B4-BE49-F238E27FC236}">
                      <a16:creationId xmlns:a16="http://schemas.microsoft.com/office/drawing/2014/main" id="{5CB549E2-45D8-9EF9-345F-ACA358D680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98350" y="11872913"/>
                  <a:ext cx="2593975" cy="3819525"/>
                </a:xfrm>
                <a:custGeom>
                  <a:avLst/>
                  <a:gdLst>
                    <a:gd name="T0" fmla="*/ 0 w 1634"/>
                    <a:gd name="T1" fmla="*/ 45 h 2406"/>
                    <a:gd name="T2" fmla="*/ 0 w 1634"/>
                    <a:gd name="T3" fmla="*/ 45 h 2406"/>
                    <a:gd name="T4" fmla="*/ 2 w 1634"/>
                    <a:gd name="T5" fmla="*/ 36 h 2406"/>
                    <a:gd name="T6" fmla="*/ 4 w 1634"/>
                    <a:gd name="T7" fmla="*/ 28 h 2406"/>
                    <a:gd name="T8" fmla="*/ 8 w 1634"/>
                    <a:gd name="T9" fmla="*/ 19 h 2406"/>
                    <a:gd name="T10" fmla="*/ 15 w 1634"/>
                    <a:gd name="T11" fmla="*/ 13 h 2406"/>
                    <a:gd name="T12" fmla="*/ 21 w 1634"/>
                    <a:gd name="T13" fmla="*/ 6 h 2406"/>
                    <a:gd name="T14" fmla="*/ 27 w 1634"/>
                    <a:gd name="T15" fmla="*/ 2 h 2406"/>
                    <a:gd name="T16" fmla="*/ 36 w 1634"/>
                    <a:gd name="T17" fmla="*/ 0 h 2406"/>
                    <a:gd name="T18" fmla="*/ 46 w 1634"/>
                    <a:gd name="T19" fmla="*/ 0 h 2406"/>
                    <a:gd name="T20" fmla="*/ 1590 w 1634"/>
                    <a:gd name="T21" fmla="*/ 0 h 2406"/>
                    <a:gd name="T22" fmla="*/ 1590 w 1634"/>
                    <a:gd name="T23" fmla="*/ 0 h 2406"/>
                    <a:gd name="T24" fmla="*/ 1598 w 1634"/>
                    <a:gd name="T25" fmla="*/ 0 h 2406"/>
                    <a:gd name="T26" fmla="*/ 1607 w 1634"/>
                    <a:gd name="T27" fmla="*/ 2 h 2406"/>
                    <a:gd name="T28" fmla="*/ 1615 w 1634"/>
                    <a:gd name="T29" fmla="*/ 6 h 2406"/>
                    <a:gd name="T30" fmla="*/ 1622 w 1634"/>
                    <a:gd name="T31" fmla="*/ 13 h 2406"/>
                    <a:gd name="T32" fmla="*/ 1628 w 1634"/>
                    <a:gd name="T33" fmla="*/ 19 h 2406"/>
                    <a:gd name="T34" fmla="*/ 1632 w 1634"/>
                    <a:gd name="T35" fmla="*/ 28 h 2406"/>
                    <a:gd name="T36" fmla="*/ 1634 w 1634"/>
                    <a:gd name="T37" fmla="*/ 36 h 2406"/>
                    <a:gd name="T38" fmla="*/ 1634 w 1634"/>
                    <a:gd name="T39" fmla="*/ 45 h 2406"/>
                    <a:gd name="T40" fmla="*/ 1634 w 1634"/>
                    <a:gd name="T41" fmla="*/ 2360 h 2406"/>
                    <a:gd name="T42" fmla="*/ 1634 w 1634"/>
                    <a:gd name="T43" fmla="*/ 2360 h 2406"/>
                    <a:gd name="T44" fmla="*/ 1634 w 1634"/>
                    <a:gd name="T45" fmla="*/ 2370 h 2406"/>
                    <a:gd name="T46" fmla="*/ 1632 w 1634"/>
                    <a:gd name="T47" fmla="*/ 2379 h 2406"/>
                    <a:gd name="T48" fmla="*/ 1628 w 1634"/>
                    <a:gd name="T49" fmla="*/ 2385 h 2406"/>
                    <a:gd name="T50" fmla="*/ 1622 w 1634"/>
                    <a:gd name="T51" fmla="*/ 2391 h 2406"/>
                    <a:gd name="T52" fmla="*/ 1615 w 1634"/>
                    <a:gd name="T53" fmla="*/ 2398 h 2406"/>
                    <a:gd name="T54" fmla="*/ 1607 w 1634"/>
                    <a:gd name="T55" fmla="*/ 2402 h 2406"/>
                    <a:gd name="T56" fmla="*/ 1598 w 1634"/>
                    <a:gd name="T57" fmla="*/ 2404 h 2406"/>
                    <a:gd name="T58" fmla="*/ 1590 w 1634"/>
                    <a:gd name="T59" fmla="*/ 2406 h 2406"/>
                    <a:gd name="T60" fmla="*/ 46 w 1634"/>
                    <a:gd name="T61" fmla="*/ 2406 h 2406"/>
                    <a:gd name="T62" fmla="*/ 46 w 1634"/>
                    <a:gd name="T63" fmla="*/ 2406 h 2406"/>
                    <a:gd name="T64" fmla="*/ 36 w 1634"/>
                    <a:gd name="T65" fmla="*/ 2404 h 2406"/>
                    <a:gd name="T66" fmla="*/ 27 w 1634"/>
                    <a:gd name="T67" fmla="*/ 2402 h 2406"/>
                    <a:gd name="T68" fmla="*/ 21 w 1634"/>
                    <a:gd name="T69" fmla="*/ 2398 h 2406"/>
                    <a:gd name="T70" fmla="*/ 15 w 1634"/>
                    <a:gd name="T71" fmla="*/ 2391 h 2406"/>
                    <a:gd name="T72" fmla="*/ 8 w 1634"/>
                    <a:gd name="T73" fmla="*/ 2385 h 2406"/>
                    <a:gd name="T74" fmla="*/ 4 w 1634"/>
                    <a:gd name="T75" fmla="*/ 2379 h 2406"/>
                    <a:gd name="T76" fmla="*/ 2 w 1634"/>
                    <a:gd name="T77" fmla="*/ 2370 h 2406"/>
                    <a:gd name="T78" fmla="*/ 0 w 1634"/>
                    <a:gd name="T79" fmla="*/ 2360 h 2406"/>
                    <a:gd name="T80" fmla="*/ 0 w 1634"/>
                    <a:gd name="T81" fmla="*/ 45 h 24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1634" h="2406">
                      <a:moveTo>
                        <a:pt x="0" y="45"/>
                      </a:moveTo>
                      <a:lnTo>
                        <a:pt x="0" y="45"/>
                      </a:lnTo>
                      <a:lnTo>
                        <a:pt x="2" y="36"/>
                      </a:lnTo>
                      <a:lnTo>
                        <a:pt x="4" y="28"/>
                      </a:lnTo>
                      <a:lnTo>
                        <a:pt x="8" y="19"/>
                      </a:lnTo>
                      <a:lnTo>
                        <a:pt x="15" y="13"/>
                      </a:lnTo>
                      <a:lnTo>
                        <a:pt x="21" y="6"/>
                      </a:lnTo>
                      <a:lnTo>
                        <a:pt x="27" y="2"/>
                      </a:lnTo>
                      <a:lnTo>
                        <a:pt x="36" y="0"/>
                      </a:lnTo>
                      <a:lnTo>
                        <a:pt x="46" y="0"/>
                      </a:lnTo>
                      <a:lnTo>
                        <a:pt x="1590" y="0"/>
                      </a:lnTo>
                      <a:lnTo>
                        <a:pt x="1590" y="0"/>
                      </a:lnTo>
                      <a:lnTo>
                        <a:pt x="1598" y="0"/>
                      </a:lnTo>
                      <a:lnTo>
                        <a:pt x="1607" y="2"/>
                      </a:lnTo>
                      <a:lnTo>
                        <a:pt x="1615" y="6"/>
                      </a:lnTo>
                      <a:lnTo>
                        <a:pt x="1622" y="13"/>
                      </a:lnTo>
                      <a:lnTo>
                        <a:pt x="1628" y="19"/>
                      </a:lnTo>
                      <a:lnTo>
                        <a:pt x="1632" y="28"/>
                      </a:lnTo>
                      <a:lnTo>
                        <a:pt x="1634" y="36"/>
                      </a:lnTo>
                      <a:lnTo>
                        <a:pt x="1634" y="45"/>
                      </a:lnTo>
                      <a:lnTo>
                        <a:pt x="1634" y="2360"/>
                      </a:lnTo>
                      <a:lnTo>
                        <a:pt x="1634" y="2360"/>
                      </a:lnTo>
                      <a:lnTo>
                        <a:pt x="1634" y="2370"/>
                      </a:lnTo>
                      <a:lnTo>
                        <a:pt x="1632" y="2379"/>
                      </a:lnTo>
                      <a:lnTo>
                        <a:pt x="1628" y="2385"/>
                      </a:lnTo>
                      <a:lnTo>
                        <a:pt x="1622" y="2391"/>
                      </a:lnTo>
                      <a:lnTo>
                        <a:pt x="1615" y="2398"/>
                      </a:lnTo>
                      <a:lnTo>
                        <a:pt x="1607" y="2402"/>
                      </a:lnTo>
                      <a:lnTo>
                        <a:pt x="1598" y="2404"/>
                      </a:lnTo>
                      <a:lnTo>
                        <a:pt x="1590" y="2406"/>
                      </a:lnTo>
                      <a:lnTo>
                        <a:pt x="46" y="2406"/>
                      </a:lnTo>
                      <a:lnTo>
                        <a:pt x="46" y="2406"/>
                      </a:lnTo>
                      <a:lnTo>
                        <a:pt x="36" y="2404"/>
                      </a:lnTo>
                      <a:lnTo>
                        <a:pt x="27" y="2402"/>
                      </a:lnTo>
                      <a:lnTo>
                        <a:pt x="21" y="2398"/>
                      </a:lnTo>
                      <a:lnTo>
                        <a:pt x="15" y="2391"/>
                      </a:lnTo>
                      <a:lnTo>
                        <a:pt x="8" y="2385"/>
                      </a:lnTo>
                      <a:lnTo>
                        <a:pt x="4" y="2379"/>
                      </a:lnTo>
                      <a:lnTo>
                        <a:pt x="2" y="2370"/>
                      </a:lnTo>
                      <a:lnTo>
                        <a:pt x="0" y="2360"/>
                      </a:lnTo>
                      <a:lnTo>
                        <a:pt x="0" y="45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2" name="Freeform 268">
                  <a:extLst>
                    <a:ext uri="{FF2B5EF4-FFF2-40B4-BE49-F238E27FC236}">
                      <a16:creationId xmlns:a16="http://schemas.microsoft.com/office/drawing/2014/main" id="{BF325200-96FE-CEAD-EA29-F918D6FC49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98350" y="11869738"/>
                  <a:ext cx="2597150" cy="3822700"/>
                </a:xfrm>
                <a:custGeom>
                  <a:avLst/>
                  <a:gdLst>
                    <a:gd name="T0" fmla="*/ 2 w 1636"/>
                    <a:gd name="T1" fmla="*/ 47 h 2408"/>
                    <a:gd name="T2" fmla="*/ 2 w 1636"/>
                    <a:gd name="T3" fmla="*/ 38 h 2408"/>
                    <a:gd name="T4" fmla="*/ 8 w 1636"/>
                    <a:gd name="T5" fmla="*/ 21 h 2408"/>
                    <a:gd name="T6" fmla="*/ 15 w 1636"/>
                    <a:gd name="T7" fmla="*/ 15 h 2408"/>
                    <a:gd name="T8" fmla="*/ 29 w 1636"/>
                    <a:gd name="T9" fmla="*/ 6 h 2408"/>
                    <a:gd name="T10" fmla="*/ 46 w 1636"/>
                    <a:gd name="T11" fmla="*/ 2 h 2408"/>
                    <a:gd name="T12" fmla="*/ 1590 w 1636"/>
                    <a:gd name="T13" fmla="*/ 2 h 2408"/>
                    <a:gd name="T14" fmla="*/ 1607 w 1636"/>
                    <a:gd name="T15" fmla="*/ 6 h 2408"/>
                    <a:gd name="T16" fmla="*/ 1622 w 1636"/>
                    <a:gd name="T17" fmla="*/ 15 h 2408"/>
                    <a:gd name="T18" fmla="*/ 1626 w 1636"/>
                    <a:gd name="T19" fmla="*/ 21 h 2408"/>
                    <a:gd name="T20" fmla="*/ 1632 w 1636"/>
                    <a:gd name="T21" fmla="*/ 38 h 2408"/>
                    <a:gd name="T22" fmla="*/ 1634 w 1636"/>
                    <a:gd name="T23" fmla="*/ 2362 h 2408"/>
                    <a:gd name="T24" fmla="*/ 1632 w 1636"/>
                    <a:gd name="T25" fmla="*/ 2372 h 2408"/>
                    <a:gd name="T26" fmla="*/ 1626 w 1636"/>
                    <a:gd name="T27" fmla="*/ 2387 h 2408"/>
                    <a:gd name="T28" fmla="*/ 1622 w 1636"/>
                    <a:gd name="T29" fmla="*/ 2393 h 2408"/>
                    <a:gd name="T30" fmla="*/ 1607 w 1636"/>
                    <a:gd name="T31" fmla="*/ 2404 h 2408"/>
                    <a:gd name="T32" fmla="*/ 1590 w 1636"/>
                    <a:gd name="T33" fmla="*/ 2406 h 2408"/>
                    <a:gd name="T34" fmla="*/ 46 w 1636"/>
                    <a:gd name="T35" fmla="*/ 2406 h 2408"/>
                    <a:gd name="T36" fmla="*/ 29 w 1636"/>
                    <a:gd name="T37" fmla="*/ 2404 h 2408"/>
                    <a:gd name="T38" fmla="*/ 15 w 1636"/>
                    <a:gd name="T39" fmla="*/ 2393 h 2408"/>
                    <a:gd name="T40" fmla="*/ 8 w 1636"/>
                    <a:gd name="T41" fmla="*/ 2387 h 2408"/>
                    <a:gd name="T42" fmla="*/ 2 w 1636"/>
                    <a:gd name="T43" fmla="*/ 2372 h 2408"/>
                    <a:gd name="T44" fmla="*/ 2 w 1636"/>
                    <a:gd name="T45" fmla="*/ 47 h 2408"/>
                    <a:gd name="T46" fmla="*/ 0 w 1636"/>
                    <a:gd name="T47" fmla="*/ 47 h 2408"/>
                    <a:gd name="T48" fmla="*/ 0 w 1636"/>
                    <a:gd name="T49" fmla="*/ 2362 h 2408"/>
                    <a:gd name="T50" fmla="*/ 2 w 1636"/>
                    <a:gd name="T51" fmla="*/ 2381 h 2408"/>
                    <a:gd name="T52" fmla="*/ 13 w 1636"/>
                    <a:gd name="T53" fmla="*/ 2396 h 2408"/>
                    <a:gd name="T54" fmla="*/ 27 w 1636"/>
                    <a:gd name="T55" fmla="*/ 2406 h 2408"/>
                    <a:gd name="T56" fmla="*/ 46 w 1636"/>
                    <a:gd name="T57" fmla="*/ 2408 h 2408"/>
                    <a:gd name="T58" fmla="*/ 1590 w 1636"/>
                    <a:gd name="T59" fmla="*/ 2408 h 2408"/>
                    <a:gd name="T60" fmla="*/ 1607 w 1636"/>
                    <a:gd name="T61" fmla="*/ 2406 h 2408"/>
                    <a:gd name="T62" fmla="*/ 1622 w 1636"/>
                    <a:gd name="T63" fmla="*/ 2396 h 2408"/>
                    <a:gd name="T64" fmla="*/ 1632 w 1636"/>
                    <a:gd name="T65" fmla="*/ 2381 h 2408"/>
                    <a:gd name="T66" fmla="*/ 1636 w 1636"/>
                    <a:gd name="T67" fmla="*/ 2362 h 2408"/>
                    <a:gd name="T68" fmla="*/ 1636 w 1636"/>
                    <a:gd name="T69" fmla="*/ 47 h 2408"/>
                    <a:gd name="T70" fmla="*/ 1632 w 1636"/>
                    <a:gd name="T71" fmla="*/ 30 h 2408"/>
                    <a:gd name="T72" fmla="*/ 1622 w 1636"/>
                    <a:gd name="T73" fmla="*/ 15 h 2408"/>
                    <a:gd name="T74" fmla="*/ 1607 w 1636"/>
                    <a:gd name="T75" fmla="*/ 4 h 2408"/>
                    <a:gd name="T76" fmla="*/ 1590 w 1636"/>
                    <a:gd name="T77" fmla="*/ 0 h 2408"/>
                    <a:gd name="T78" fmla="*/ 46 w 1636"/>
                    <a:gd name="T79" fmla="*/ 0 h 2408"/>
                    <a:gd name="T80" fmla="*/ 27 w 1636"/>
                    <a:gd name="T81" fmla="*/ 4 h 2408"/>
                    <a:gd name="T82" fmla="*/ 13 w 1636"/>
                    <a:gd name="T83" fmla="*/ 15 h 2408"/>
                    <a:gd name="T84" fmla="*/ 2 w 1636"/>
                    <a:gd name="T85" fmla="*/ 30 h 2408"/>
                    <a:gd name="T86" fmla="*/ 0 w 1636"/>
                    <a:gd name="T87" fmla="*/ 47 h 24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636" h="2408">
                      <a:moveTo>
                        <a:pt x="0" y="47"/>
                      </a:moveTo>
                      <a:lnTo>
                        <a:pt x="2" y="47"/>
                      </a:lnTo>
                      <a:lnTo>
                        <a:pt x="2" y="47"/>
                      </a:lnTo>
                      <a:lnTo>
                        <a:pt x="2" y="38"/>
                      </a:lnTo>
                      <a:lnTo>
                        <a:pt x="4" y="30"/>
                      </a:lnTo>
                      <a:lnTo>
                        <a:pt x="8" y="21"/>
                      </a:lnTo>
                      <a:lnTo>
                        <a:pt x="15" y="15"/>
                      </a:lnTo>
                      <a:lnTo>
                        <a:pt x="15" y="15"/>
                      </a:lnTo>
                      <a:lnTo>
                        <a:pt x="21" y="11"/>
                      </a:lnTo>
                      <a:lnTo>
                        <a:pt x="29" y="6"/>
                      </a:lnTo>
                      <a:lnTo>
                        <a:pt x="36" y="4"/>
                      </a:lnTo>
                      <a:lnTo>
                        <a:pt x="46" y="2"/>
                      </a:lnTo>
                      <a:lnTo>
                        <a:pt x="1590" y="2"/>
                      </a:lnTo>
                      <a:lnTo>
                        <a:pt x="1590" y="2"/>
                      </a:lnTo>
                      <a:lnTo>
                        <a:pt x="1598" y="4"/>
                      </a:lnTo>
                      <a:lnTo>
                        <a:pt x="1607" y="6"/>
                      </a:lnTo>
                      <a:lnTo>
                        <a:pt x="1615" y="11"/>
                      </a:lnTo>
                      <a:lnTo>
                        <a:pt x="1622" y="15"/>
                      </a:lnTo>
                      <a:lnTo>
                        <a:pt x="1622" y="15"/>
                      </a:lnTo>
                      <a:lnTo>
                        <a:pt x="1626" y="21"/>
                      </a:lnTo>
                      <a:lnTo>
                        <a:pt x="1630" y="30"/>
                      </a:lnTo>
                      <a:lnTo>
                        <a:pt x="1632" y="38"/>
                      </a:lnTo>
                      <a:lnTo>
                        <a:pt x="1634" y="47"/>
                      </a:lnTo>
                      <a:lnTo>
                        <a:pt x="1634" y="2362"/>
                      </a:lnTo>
                      <a:lnTo>
                        <a:pt x="1634" y="2362"/>
                      </a:lnTo>
                      <a:lnTo>
                        <a:pt x="1632" y="2372"/>
                      </a:lnTo>
                      <a:lnTo>
                        <a:pt x="1630" y="2379"/>
                      </a:lnTo>
                      <a:lnTo>
                        <a:pt x="1626" y="2387"/>
                      </a:lnTo>
                      <a:lnTo>
                        <a:pt x="1622" y="2393"/>
                      </a:lnTo>
                      <a:lnTo>
                        <a:pt x="1622" y="2393"/>
                      </a:lnTo>
                      <a:lnTo>
                        <a:pt x="1615" y="2400"/>
                      </a:lnTo>
                      <a:lnTo>
                        <a:pt x="1607" y="2404"/>
                      </a:lnTo>
                      <a:lnTo>
                        <a:pt x="1598" y="2406"/>
                      </a:lnTo>
                      <a:lnTo>
                        <a:pt x="1590" y="2406"/>
                      </a:lnTo>
                      <a:lnTo>
                        <a:pt x="46" y="2406"/>
                      </a:lnTo>
                      <a:lnTo>
                        <a:pt x="46" y="2406"/>
                      </a:lnTo>
                      <a:lnTo>
                        <a:pt x="36" y="2406"/>
                      </a:lnTo>
                      <a:lnTo>
                        <a:pt x="29" y="2404"/>
                      </a:lnTo>
                      <a:lnTo>
                        <a:pt x="21" y="2400"/>
                      </a:lnTo>
                      <a:lnTo>
                        <a:pt x="15" y="2393"/>
                      </a:lnTo>
                      <a:lnTo>
                        <a:pt x="15" y="2393"/>
                      </a:lnTo>
                      <a:lnTo>
                        <a:pt x="8" y="2387"/>
                      </a:lnTo>
                      <a:lnTo>
                        <a:pt x="4" y="2379"/>
                      </a:lnTo>
                      <a:lnTo>
                        <a:pt x="2" y="2372"/>
                      </a:lnTo>
                      <a:lnTo>
                        <a:pt x="2" y="2362"/>
                      </a:lnTo>
                      <a:lnTo>
                        <a:pt x="2" y="47"/>
                      </a:lnTo>
                      <a:lnTo>
                        <a:pt x="0" y="47"/>
                      </a:lnTo>
                      <a:lnTo>
                        <a:pt x="0" y="47"/>
                      </a:lnTo>
                      <a:lnTo>
                        <a:pt x="0" y="2362"/>
                      </a:lnTo>
                      <a:lnTo>
                        <a:pt x="0" y="2362"/>
                      </a:lnTo>
                      <a:lnTo>
                        <a:pt x="0" y="2372"/>
                      </a:lnTo>
                      <a:lnTo>
                        <a:pt x="2" y="2381"/>
                      </a:lnTo>
                      <a:lnTo>
                        <a:pt x="6" y="2389"/>
                      </a:lnTo>
                      <a:lnTo>
                        <a:pt x="13" y="2396"/>
                      </a:lnTo>
                      <a:lnTo>
                        <a:pt x="19" y="2402"/>
                      </a:lnTo>
                      <a:lnTo>
                        <a:pt x="27" y="2406"/>
                      </a:lnTo>
                      <a:lnTo>
                        <a:pt x="36" y="2408"/>
                      </a:lnTo>
                      <a:lnTo>
                        <a:pt x="46" y="2408"/>
                      </a:lnTo>
                      <a:lnTo>
                        <a:pt x="1590" y="2408"/>
                      </a:lnTo>
                      <a:lnTo>
                        <a:pt x="1590" y="2408"/>
                      </a:lnTo>
                      <a:lnTo>
                        <a:pt x="1598" y="2408"/>
                      </a:lnTo>
                      <a:lnTo>
                        <a:pt x="1607" y="2406"/>
                      </a:lnTo>
                      <a:lnTo>
                        <a:pt x="1615" y="2402"/>
                      </a:lnTo>
                      <a:lnTo>
                        <a:pt x="1622" y="2396"/>
                      </a:lnTo>
                      <a:lnTo>
                        <a:pt x="1628" y="2389"/>
                      </a:lnTo>
                      <a:lnTo>
                        <a:pt x="1632" y="2381"/>
                      </a:lnTo>
                      <a:lnTo>
                        <a:pt x="1634" y="2372"/>
                      </a:lnTo>
                      <a:lnTo>
                        <a:pt x="1636" y="2362"/>
                      </a:lnTo>
                      <a:lnTo>
                        <a:pt x="1636" y="47"/>
                      </a:lnTo>
                      <a:lnTo>
                        <a:pt x="1636" y="47"/>
                      </a:lnTo>
                      <a:lnTo>
                        <a:pt x="1634" y="38"/>
                      </a:lnTo>
                      <a:lnTo>
                        <a:pt x="1632" y="30"/>
                      </a:lnTo>
                      <a:lnTo>
                        <a:pt x="1628" y="21"/>
                      </a:lnTo>
                      <a:lnTo>
                        <a:pt x="1622" y="15"/>
                      </a:lnTo>
                      <a:lnTo>
                        <a:pt x="1615" y="8"/>
                      </a:lnTo>
                      <a:lnTo>
                        <a:pt x="1607" y="4"/>
                      </a:lnTo>
                      <a:lnTo>
                        <a:pt x="1598" y="2"/>
                      </a:lnTo>
                      <a:lnTo>
                        <a:pt x="1590" y="0"/>
                      </a:lnTo>
                      <a:lnTo>
                        <a:pt x="46" y="0"/>
                      </a:lnTo>
                      <a:lnTo>
                        <a:pt x="46" y="0"/>
                      </a:lnTo>
                      <a:lnTo>
                        <a:pt x="36" y="2"/>
                      </a:lnTo>
                      <a:lnTo>
                        <a:pt x="27" y="4"/>
                      </a:lnTo>
                      <a:lnTo>
                        <a:pt x="19" y="8"/>
                      </a:lnTo>
                      <a:lnTo>
                        <a:pt x="13" y="15"/>
                      </a:lnTo>
                      <a:lnTo>
                        <a:pt x="6" y="21"/>
                      </a:lnTo>
                      <a:lnTo>
                        <a:pt x="2" y="30"/>
                      </a:lnTo>
                      <a:lnTo>
                        <a:pt x="0" y="38"/>
                      </a:lnTo>
                      <a:lnTo>
                        <a:pt x="0" y="47"/>
                      </a:lnTo>
                      <a:lnTo>
                        <a:pt x="0" y="47"/>
                      </a:lnTo>
                      <a:close/>
                    </a:path>
                  </a:pathLst>
                </a:custGeom>
                <a:solidFill>
                  <a:srgbClr val="A8A8A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3" name="Freeform 269">
                  <a:extLst>
                    <a:ext uri="{FF2B5EF4-FFF2-40B4-BE49-F238E27FC236}">
                      <a16:creationId xmlns:a16="http://schemas.microsoft.com/office/drawing/2014/main" id="{DCAD19AB-5A7D-AE49-7021-C7EB5CF234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98350" y="11869738"/>
                  <a:ext cx="2597150" cy="3822700"/>
                </a:xfrm>
                <a:custGeom>
                  <a:avLst/>
                  <a:gdLst>
                    <a:gd name="T0" fmla="*/ 2 w 1636"/>
                    <a:gd name="T1" fmla="*/ 47 h 2408"/>
                    <a:gd name="T2" fmla="*/ 2 w 1636"/>
                    <a:gd name="T3" fmla="*/ 38 h 2408"/>
                    <a:gd name="T4" fmla="*/ 8 w 1636"/>
                    <a:gd name="T5" fmla="*/ 21 h 2408"/>
                    <a:gd name="T6" fmla="*/ 15 w 1636"/>
                    <a:gd name="T7" fmla="*/ 15 h 2408"/>
                    <a:gd name="T8" fmla="*/ 29 w 1636"/>
                    <a:gd name="T9" fmla="*/ 6 h 2408"/>
                    <a:gd name="T10" fmla="*/ 46 w 1636"/>
                    <a:gd name="T11" fmla="*/ 2 h 2408"/>
                    <a:gd name="T12" fmla="*/ 1590 w 1636"/>
                    <a:gd name="T13" fmla="*/ 2 h 2408"/>
                    <a:gd name="T14" fmla="*/ 1607 w 1636"/>
                    <a:gd name="T15" fmla="*/ 6 h 2408"/>
                    <a:gd name="T16" fmla="*/ 1622 w 1636"/>
                    <a:gd name="T17" fmla="*/ 15 h 2408"/>
                    <a:gd name="T18" fmla="*/ 1626 w 1636"/>
                    <a:gd name="T19" fmla="*/ 21 h 2408"/>
                    <a:gd name="T20" fmla="*/ 1632 w 1636"/>
                    <a:gd name="T21" fmla="*/ 38 h 2408"/>
                    <a:gd name="T22" fmla="*/ 1634 w 1636"/>
                    <a:gd name="T23" fmla="*/ 2362 h 2408"/>
                    <a:gd name="T24" fmla="*/ 1632 w 1636"/>
                    <a:gd name="T25" fmla="*/ 2372 h 2408"/>
                    <a:gd name="T26" fmla="*/ 1626 w 1636"/>
                    <a:gd name="T27" fmla="*/ 2387 h 2408"/>
                    <a:gd name="T28" fmla="*/ 1622 w 1636"/>
                    <a:gd name="T29" fmla="*/ 2393 h 2408"/>
                    <a:gd name="T30" fmla="*/ 1607 w 1636"/>
                    <a:gd name="T31" fmla="*/ 2404 h 2408"/>
                    <a:gd name="T32" fmla="*/ 1590 w 1636"/>
                    <a:gd name="T33" fmla="*/ 2406 h 2408"/>
                    <a:gd name="T34" fmla="*/ 46 w 1636"/>
                    <a:gd name="T35" fmla="*/ 2406 h 2408"/>
                    <a:gd name="T36" fmla="*/ 29 w 1636"/>
                    <a:gd name="T37" fmla="*/ 2404 h 2408"/>
                    <a:gd name="T38" fmla="*/ 15 w 1636"/>
                    <a:gd name="T39" fmla="*/ 2393 h 2408"/>
                    <a:gd name="T40" fmla="*/ 8 w 1636"/>
                    <a:gd name="T41" fmla="*/ 2387 h 2408"/>
                    <a:gd name="T42" fmla="*/ 2 w 1636"/>
                    <a:gd name="T43" fmla="*/ 2372 h 2408"/>
                    <a:gd name="T44" fmla="*/ 2 w 1636"/>
                    <a:gd name="T45" fmla="*/ 47 h 2408"/>
                    <a:gd name="T46" fmla="*/ 0 w 1636"/>
                    <a:gd name="T47" fmla="*/ 47 h 2408"/>
                    <a:gd name="T48" fmla="*/ 0 w 1636"/>
                    <a:gd name="T49" fmla="*/ 2362 h 2408"/>
                    <a:gd name="T50" fmla="*/ 2 w 1636"/>
                    <a:gd name="T51" fmla="*/ 2381 h 2408"/>
                    <a:gd name="T52" fmla="*/ 13 w 1636"/>
                    <a:gd name="T53" fmla="*/ 2396 h 2408"/>
                    <a:gd name="T54" fmla="*/ 27 w 1636"/>
                    <a:gd name="T55" fmla="*/ 2406 h 2408"/>
                    <a:gd name="T56" fmla="*/ 46 w 1636"/>
                    <a:gd name="T57" fmla="*/ 2408 h 2408"/>
                    <a:gd name="T58" fmla="*/ 1590 w 1636"/>
                    <a:gd name="T59" fmla="*/ 2408 h 2408"/>
                    <a:gd name="T60" fmla="*/ 1607 w 1636"/>
                    <a:gd name="T61" fmla="*/ 2406 h 2408"/>
                    <a:gd name="T62" fmla="*/ 1622 w 1636"/>
                    <a:gd name="T63" fmla="*/ 2396 h 2408"/>
                    <a:gd name="T64" fmla="*/ 1632 w 1636"/>
                    <a:gd name="T65" fmla="*/ 2381 h 2408"/>
                    <a:gd name="T66" fmla="*/ 1636 w 1636"/>
                    <a:gd name="T67" fmla="*/ 2362 h 2408"/>
                    <a:gd name="T68" fmla="*/ 1636 w 1636"/>
                    <a:gd name="T69" fmla="*/ 47 h 2408"/>
                    <a:gd name="T70" fmla="*/ 1632 w 1636"/>
                    <a:gd name="T71" fmla="*/ 30 h 2408"/>
                    <a:gd name="T72" fmla="*/ 1622 w 1636"/>
                    <a:gd name="T73" fmla="*/ 15 h 2408"/>
                    <a:gd name="T74" fmla="*/ 1607 w 1636"/>
                    <a:gd name="T75" fmla="*/ 4 h 2408"/>
                    <a:gd name="T76" fmla="*/ 1590 w 1636"/>
                    <a:gd name="T77" fmla="*/ 0 h 2408"/>
                    <a:gd name="T78" fmla="*/ 46 w 1636"/>
                    <a:gd name="T79" fmla="*/ 0 h 2408"/>
                    <a:gd name="T80" fmla="*/ 27 w 1636"/>
                    <a:gd name="T81" fmla="*/ 4 h 2408"/>
                    <a:gd name="T82" fmla="*/ 13 w 1636"/>
                    <a:gd name="T83" fmla="*/ 15 h 2408"/>
                    <a:gd name="T84" fmla="*/ 2 w 1636"/>
                    <a:gd name="T85" fmla="*/ 30 h 2408"/>
                    <a:gd name="T86" fmla="*/ 0 w 1636"/>
                    <a:gd name="T87" fmla="*/ 47 h 24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636" h="2408">
                      <a:moveTo>
                        <a:pt x="0" y="47"/>
                      </a:moveTo>
                      <a:lnTo>
                        <a:pt x="2" y="47"/>
                      </a:lnTo>
                      <a:lnTo>
                        <a:pt x="2" y="47"/>
                      </a:lnTo>
                      <a:lnTo>
                        <a:pt x="2" y="38"/>
                      </a:lnTo>
                      <a:lnTo>
                        <a:pt x="4" y="30"/>
                      </a:lnTo>
                      <a:lnTo>
                        <a:pt x="8" y="21"/>
                      </a:lnTo>
                      <a:lnTo>
                        <a:pt x="15" y="15"/>
                      </a:lnTo>
                      <a:lnTo>
                        <a:pt x="15" y="15"/>
                      </a:lnTo>
                      <a:lnTo>
                        <a:pt x="21" y="11"/>
                      </a:lnTo>
                      <a:lnTo>
                        <a:pt x="29" y="6"/>
                      </a:lnTo>
                      <a:lnTo>
                        <a:pt x="36" y="4"/>
                      </a:lnTo>
                      <a:lnTo>
                        <a:pt x="46" y="2"/>
                      </a:lnTo>
                      <a:lnTo>
                        <a:pt x="1590" y="2"/>
                      </a:lnTo>
                      <a:lnTo>
                        <a:pt x="1590" y="2"/>
                      </a:lnTo>
                      <a:lnTo>
                        <a:pt x="1598" y="4"/>
                      </a:lnTo>
                      <a:lnTo>
                        <a:pt x="1607" y="6"/>
                      </a:lnTo>
                      <a:lnTo>
                        <a:pt x="1615" y="11"/>
                      </a:lnTo>
                      <a:lnTo>
                        <a:pt x="1622" y="15"/>
                      </a:lnTo>
                      <a:lnTo>
                        <a:pt x="1622" y="15"/>
                      </a:lnTo>
                      <a:lnTo>
                        <a:pt x="1626" y="21"/>
                      </a:lnTo>
                      <a:lnTo>
                        <a:pt x="1630" y="30"/>
                      </a:lnTo>
                      <a:lnTo>
                        <a:pt x="1632" y="38"/>
                      </a:lnTo>
                      <a:lnTo>
                        <a:pt x="1634" y="47"/>
                      </a:lnTo>
                      <a:lnTo>
                        <a:pt x="1634" y="2362"/>
                      </a:lnTo>
                      <a:lnTo>
                        <a:pt x="1634" y="2362"/>
                      </a:lnTo>
                      <a:lnTo>
                        <a:pt x="1632" y="2372"/>
                      </a:lnTo>
                      <a:lnTo>
                        <a:pt x="1630" y="2379"/>
                      </a:lnTo>
                      <a:lnTo>
                        <a:pt x="1626" y="2387"/>
                      </a:lnTo>
                      <a:lnTo>
                        <a:pt x="1622" y="2393"/>
                      </a:lnTo>
                      <a:lnTo>
                        <a:pt x="1622" y="2393"/>
                      </a:lnTo>
                      <a:lnTo>
                        <a:pt x="1615" y="2400"/>
                      </a:lnTo>
                      <a:lnTo>
                        <a:pt x="1607" y="2404"/>
                      </a:lnTo>
                      <a:lnTo>
                        <a:pt x="1598" y="2406"/>
                      </a:lnTo>
                      <a:lnTo>
                        <a:pt x="1590" y="2406"/>
                      </a:lnTo>
                      <a:lnTo>
                        <a:pt x="46" y="2406"/>
                      </a:lnTo>
                      <a:lnTo>
                        <a:pt x="46" y="2406"/>
                      </a:lnTo>
                      <a:lnTo>
                        <a:pt x="36" y="2406"/>
                      </a:lnTo>
                      <a:lnTo>
                        <a:pt x="29" y="2404"/>
                      </a:lnTo>
                      <a:lnTo>
                        <a:pt x="21" y="2400"/>
                      </a:lnTo>
                      <a:lnTo>
                        <a:pt x="15" y="2393"/>
                      </a:lnTo>
                      <a:lnTo>
                        <a:pt x="15" y="2393"/>
                      </a:lnTo>
                      <a:lnTo>
                        <a:pt x="8" y="2387"/>
                      </a:lnTo>
                      <a:lnTo>
                        <a:pt x="4" y="2379"/>
                      </a:lnTo>
                      <a:lnTo>
                        <a:pt x="2" y="2372"/>
                      </a:lnTo>
                      <a:lnTo>
                        <a:pt x="2" y="2362"/>
                      </a:lnTo>
                      <a:lnTo>
                        <a:pt x="2" y="47"/>
                      </a:lnTo>
                      <a:lnTo>
                        <a:pt x="0" y="47"/>
                      </a:lnTo>
                      <a:lnTo>
                        <a:pt x="0" y="47"/>
                      </a:lnTo>
                      <a:lnTo>
                        <a:pt x="0" y="2362"/>
                      </a:lnTo>
                      <a:lnTo>
                        <a:pt x="0" y="2362"/>
                      </a:lnTo>
                      <a:lnTo>
                        <a:pt x="0" y="2372"/>
                      </a:lnTo>
                      <a:lnTo>
                        <a:pt x="2" y="2381"/>
                      </a:lnTo>
                      <a:lnTo>
                        <a:pt x="6" y="2389"/>
                      </a:lnTo>
                      <a:lnTo>
                        <a:pt x="13" y="2396"/>
                      </a:lnTo>
                      <a:lnTo>
                        <a:pt x="19" y="2402"/>
                      </a:lnTo>
                      <a:lnTo>
                        <a:pt x="27" y="2406"/>
                      </a:lnTo>
                      <a:lnTo>
                        <a:pt x="36" y="2408"/>
                      </a:lnTo>
                      <a:lnTo>
                        <a:pt x="46" y="2408"/>
                      </a:lnTo>
                      <a:lnTo>
                        <a:pt x="1590" y="2408"/>
                      </a:lnTo>
                      <a:lnTo>
                        <a:pt x="1590" y="2408"/>
                      </a:lnTo>
                      <a:lnTo>
                        <a:pt x="1598" y="2408"/>
                      </a:lnTo>
                      <a:lnTo>
                        <a:pt x="1607" y="2406"/>
                      </a:lnTo>
                      <a:lnTo>
                        <a:pt x="1615" y="2402"/>
                      </a:lnTo>
                      <a:lnTo>
                        <a:pt x="1622" y="2396"/>
                      </a:lnTo>
                      <a:lnTo>
                        <a:pt x="1628" y="2389"/>
                      </a:lnTo>
                      <a:lnTo>
                        <a:pt x="1632" y="2381"/>
                      </a:lnTo>
                      <a:lnTo>
                        <a:pt x="1634" y="2372"/>
                      </a:lnTo>
                      <a:lnTo>
                        <a:pt x="1636" y="2362"/>
                      </a:lnTo>
                      <a:lnTo>
                        <a:pt x="1636" y="47"/>
                      </a:lnTo>
                      <a:lnTo>
                        <a:pt x="1636" y="47"/>
                      </a:lnTo>
                      <a:lnTo>
                        <a:pt x="1634" y="38"/>
                      </a:lnTo>
                      <a:lnTo>
                        <a:pt x="1632" y="30"/>
                      </a:lnTo>
                      <a:lnTo>
                        <a:pt x="1628" y="21"/>
                      </a:lnTo>
                      <a:lnTo>
                        <a:pt x="1622" y="15"/>
                      </a:lnTo>
                      <a:lnTo>
                        <a:pt x="1615" y="8"/>
                      </a:lnTo>
                      <a:lnTo>
                        <a:pt x="1607" y="4"/>
                      </a:lnTo>
                      <a:lnTo>
                        <a:pt x="1598" y="2"/>
                      </a:lnTo>
                      <a:lnTo>
                        <a:pt x="1590" y="0"/>
                      </a:lnTo>
                      <a:lnTo>
                        <a:pt x="46" y="0"/>
                      </a:lnTo>
                      <a:lnTo>
                        <a:pt x="46" y="0"/>
                      </a:lnTo>
                      <a:lnTo>
                        <a:pt x="36" y="2"/>
                      </a:lnTo>
                      <a:lnTo>
                        <a:pt x="27" y="4"/>
                      </a:lnTo>
                      <a:lnTo>
                        <a:pt x="19" y="8"/>
                      </a:lnTo>
                      <a:lnTo>
                        <a:pt x="13" y="15"/>
                      </a:lnTo>
                      <a:lnTo>
                        <a:pt x="6" y="21"/>
                      </a:lnTo>
                      <a:lnTo>
                        <a:pt x="2" y="30"/>
                      </a:lnTo>
                      <a:lnTo>
                        <a:pt x="0" y="38"/>
                      </a:lnTo>
                      <a:lnTo>
                        <a:pt x="0" y="47"/>
                      </a:lnTo>
                      <a:lnTo>
                        <a:pt x="0" y="47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pic>
              <p:nvPicPr>
                <p:cNvPr id="54" name="Picture 270">
                  <a:extLst>
                    <a:ext uri="{FF2B5EF4-FFF2-40B4-BE49-F238E27FC236}">
                      <a16:creationId xmlns:a16="http://schemas.microsoft.com/office/drawing/2014/main" id="{EA2EA125-3711-098E-1B91-73D2995538F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4884063" y="11852275"/>
                  <a:ext cx="1444625" cy="38481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55" name="Freeform 271">
                  <a:extLst>
                    <a:ext uri="{FF2B5EF4-FFF2-40B4-BE49-F238E27FC236}">
                      <a16:creationId xmlns:a16="http://schemas.microsoft.com/office/drawing/2014/main" id="{862F1542-8E34-6F6E-732F-6109B10FF7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111200" y="15497175"/>
                  <a:ext cx="171450" cy="111125"/>
                </a:xfrm>
                <a:custGeom>
                  <a:avLst/>
                  <a:gdLst>
                    <a:gd name="T0" fmla="*/ 108 w 108"/>
                    <a:gd name="T1" fmla="*/ 38 h 70"/>
                    <a:gd name="T2" fmla="*/ 108 w 108"/>
                    <a:gd name="T3" fmla="*/ 38 h 70"/>
                    <a:gd name="T4" fmla="*/ 104 w 108"/>
                    <a:gd name="T5" fmla="*/ 51 h 70"/>
                    <a:gd name="T6" fmla="*/ 97 w 108"/>
                    <a:gd name="T7" fmla="*/ 62 h 70"/>
                    <a:gd name="T8" fmla="*/ 89 w 108"/>
                    <a:gd name="T9" fmla="*/ 68 h 70"/>
                    <a:gd name="T10" fmla="*/ 83 w 108"/>
                    <a:gd name="T11" fmla="*/ 70 h 70"/>
                    <a:gd name="T12" fmla="*/ 78 w 108"/>
                    <a:gd name="T13" fmla="*/ 70 h 70"/>
                    <a:gd name="T14" fmla="*/ 30 w 108"/>
                    <a:gd name="T15" fmla="*/ 70 h 70"/>
                    <a:gd name="T16" fmla="*/ 30 w 108"/>
                    <a:gd name="T17" fmla="*/ 70 h 70"/>
                    <a:gd name="T18" fmla="*/ 24 w 108"/>
                    <a:gd name="T19" fmla="*/ 70 h 70"/>
                    <a:gd name="T20" fmla="*/ 17 w 108"/>
                    <a:gd name="T21" fmla="*/ 68 h 70"/>
                    <a:gd name="T22" fmla="*/ 9 w 108"/>
                    <a:gd name="T23" fmla="*/ 62 h 70"/>
                    <a:gd name="T24" fmla="*/ 2 w 108"/>
                    <a:gd name="T25" fmla="*/ 51 h 70"/>
                    <a:gd name="T26" fmla="*/ 0 w 108"/>
                    <a:gd name="T27" fmla="*/ 38 h 70"/>
                    <a:gd name="T28" fmla="*/ 0 w 108"/>
                    <a:gd name="T29" fmla="*/ 32 h 70"/>
                    <a:gd name="T30" fmla="*/ 0 w 108"/>
                    <a:gd name="T31" fmla="*/ 32 h 70"/>
                    <a:gd name="T32" fmla="*/ 2 w 108"/>
                    <a:gd name="T33" fmla="*/ 19 h 70"/>
                    <a:gd name="T34" fmla="*/ 9 w 108"/>
                    <a:gd name="T35" fmla="*/ 11 h 70"/>
                    <a:gd name="T36" fmla="*/ 17 w 108"/>
                    <a:gd name="T37" fmla="*/ 2 h 70"/>
                    <a:gd name="T38" fmla="*/ 24 w 108"/>
                    <a:gd name="T39" fmla="*/ 0 h 70"/>
                    <a:gd name="T40" fmla="*/ 30 w 108"/>
                    <a:gd name="T41" fmla="*/ 0 h 70"/>
                    <a:gd name="T42" fmla="*/ 78 w 108"/>
                    <a:gd name="T43" fmla="*/ 0 h 70"/>
                    <a:gd name="T44" fmla="*/ 78 w 108"/>
                    <a:gd name="T45" fmla="*/ 0 h 70"/>
                    <a:gd name="T46" fmla="*/ 83 w 108"/>
                    <a:gd name="T47" fmla="*/ 0 h 70"/>
                    <a:gd name="T48" fmla="*/ 89 w 108"/>
                    <a:gd name="T49" fmla="*/ 2 h 70"/>
                    <a:gd name="T50" fmla="*/ 97 w 108"/>
                    <a:gd name="T51" fmla="*/ 11 h 70"/>
                    <a:gd name="T52" fmla="*/ 104 w 108"/>
                    <a:gd name="T53" fmla="*/ 19 h 70"/>
                    <a:gd name="T54" fmla="*/ 108 w 108"/>
                    <a:gd name="T55" fmla="*/ 32 h 70"/>
                    <a:gd name="T56" fmla="*/ 108 w 108"/>
                    <a:gd name="T57" fmla="*/ 3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08" h="70">
                      <a:moveTo>
                        <a:pt x="108" y="38"/>
                      </a:moveTo>
                      <a:lnTo>
                        <a:pt x="108" y="38"/>
                      </a:lnTo>
                      <a:lnTo>
                        <a:pt x="104" y="51"/>
                      </a:lnTo>
                      <a:lnTo>
                        <a:pt x="97" y="62"/>
                      </a:lnTo>
                      <a:lnTo>
                        <a:pt x="89" y="68"/>
                      </a:lnTo>
                      <a:lnTo>
                        <a:pt x="83" y="70"/>
                      </a:lnTo>
                      <a:lnTo>
                        <a:pt x="78" y="70"/>
                      </a:lnTo>
                      <a:lnTo>
                        <a:pt x="30" y="70"/>
                      </a:lnTo>
                      <a:lnTo>
                        <a:pt x="30" y="70"/>
                      </a:lnTo>
                      <a:lnTo>
                        <a:pt x="24" y="70"/>
                      </a:lnTo>
                      <a:lnTo>
                        <a:pt x="17" y="68"/>
                      </a:lnTo>
                      <a:lnTo>
                        <a:pt x="9" y="62"/>
                      </a:lnTo>
                      <a:lnTo>
                        <a:pt x="2" y="51"/>
                      </a:lnTo>
                      <a:lnTo>
                        <a:pt x="0" y="38"/>
                      </a:lnTo>
                      <a:lnTo>
                        <a:pt x="0" y="32"/>
                      </a:lnTo>
                      <a:lnTo>
                        <a:pt x="0" y="32"/>
                      </a:lnTo>
                      <a:lnTo>
                        <a:pt x="2" y="19"/>
                      </a:lnTo>
                      <a:lnTo>
                        <a:pt x="9" y="11"/>
                      </a:lnTo>
                      <a:lnTo>
                        <a:pt x="17" y="2"/>
                      </a:lnTo>
                      <a:lnTo>
                        <a:pt x="24" y="0"/>
                      </a:lnTo>
                      <a:lnTo>
                        <a:pt x="30" y="0"/>
                      </a:lnTo>
                      <a:lnTo>
                        <a:pt x="78" y="0"/>
                      </a:lnTo>
                      <a:lnTo>
                        <a:pt x="78" y="0"/>
                      </a:lnTo>
                      <a:lnTo>
                        <a:pt x="83" y="0"/>
                      </a:lnTo>
                      <a:lnTo>
                        <a:pt x="89" y="2"/>
                      </a:lnTo>
                      <a:lnTo>
                        <a:pt x="97" y="11"/>
                      </a:lnTo>
                      <a:lnTo>
                        <a:pt x="104" y="19"/>
                      </a:lnTo>
                      <a:lnTo>
                        <a:pt x="108" y="32"/>
                      </a:lnTo>
                      <a:lnTo>
                        <a:pt x="108" y="38"/>
                      </a:ln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6" name="Freeform 272">
                  <a:extLst>
                    <a:ext uri="{FF2B5EF4-FFF2-40B4-BE49-F238E27FC236}">
                      <a16:creationId xmlns:a16="http://schemas.microsoft.com/office/drawing/2014/main" id="{1CD28468-15E7-DE27-3C80-8ED8F0C5FF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111200" y="15497175"/>
                  <a:ext cx="171450" cy="114300"/>
                </a:xfrm>
                <a:custGeom>
                  <a:avLst/>
                  <a:gdLst>
                    <a:gd name="T0" fmla="*/ 108 w 108"/>
                    <a:gd name="T1" fmla="*/ 38 h 72"/>
                    <a:gd name="T2" fmla="*/ 106 w 108"/>
                    <a:gd name="T3" fmla="*/ 38 h 72"/>
                    <a:gd name="T4" fmla="*/ 106 w 108"/>
                    <a:gd name="T5" fmla="*/ 38 h 72"/>
                    <a:gd name="T6" fmla="*/ 104 w 108"/>
                    <a:gd name="T7" fmla="*/ 51 h 72"/>
                    <a:gd name="T8" fmla="*/ 97 w 108"/>
                    <a:gd name="T9" fmla="*/ 60 h 72"/>
                    <a:gd name="T10" fmla="*/ 89 w 108"/>
                    <a:gd name="T11" fmla="*/ 68 h 72"/>
                    <a:gd name="T12" fmla="*/ 78 w 108"/>
                    <a:gd name="T13" fmla="*/ 70 h 72"/>
                    <a:gd name="T14" fmla="*/ 30 w 108"/>
                    <a:gd name="T15" fmla="*/ 70 h 72"/>
                    <a:gd name="T16" fmla="*/ 30 w 108"/>
                    <a:gd name="T17" fmla="*/ 70 h 72"/>
                    <a:gd name="T18" fmla="*/ 19 w 108"/>
                    <a:gd name="T19" fmla="*/ 68 h 72"/>
                    <a:gd name="T20" fmla="*/ 9 w 108"/>
                    <a:gd name="T21" fmla="*/ 60 h 72"/>
                    <a:gd name="T22" fmla="*/ 5 w 108"/>
                    <a:gd name="T23" fmla="*/ 51 h 72"/>
                    <a:gd name="T24" fmla="*/ 0 w 108"/>
                    <a:gd name="T25" fmla="*/ 38 h 72"/>
                    <a:gd name="T26" fmla="*/ 0 w 108"/>
                    <a:gd name="T27" fmla="*/ 32 h 72"/>
                    <a:gd name="T28" fmla="*/ 0 w 108"/>
                    <a:gd name="T29" fmla="*/ 32 h 72"/>
                    <a:gd name="T30" fmla="*/ 5 w 108"/>
                    <a:gd name="T31" fmla="*/ 19 h 72"/>
                    <a:gd name="T32" fmla="*/ 9 w 108"/>
                    <a:gd name="T33" fmla="*/ 11 h 72"/>
                    <a:gd name="T34" fmla="*/ 19 w 108"/>
                    <a:gd name="T35" fmla="*/ 4 h 72"/>
                    <a:gd name="T36" fmla="*/ 30 w 108"/>
                    <a:gd name="T37" fmla="*/ 2 h 72"/>
                    <a:gd name="T38" fmla="*/ 78 w 108"/>
                    <a:gd name="T39" fmla="*/ 2 h 72"/>
                    <a:gd name="T40" fmla="*/ 78 w 108"/>
                    <a:gd name="T41" fmla="*/ 2 h 72"/>
                    <a:gd name="T42" fmla="*/ 89 w 108"/>
                    <a:gd name="T43" fmla="*/ 4 h 72"/>
                    <a:gd name="T44" fmla="*/ 97 w 108"/>
                    <a:gd name="T45" fmla="*/ 11 h 72"/>
                    <a:gd name="T46" fmla="*/ 104 w 108"/>
                    <a:gd name="T47" fmla="*/ 19 h 72"/>
                    <a:gd name="T48" fmla="*/ 106 w 108"/>
                    <a:gd name="T49" fmla="*/ 32 h 72"/>
                    <a:gd name="T50" fmla="*/ 106 w 108"/>
                    <a:gd name="T51" fmla="*/ 38 h 72"/>
                    <a:gd name="T52" fmla="*/ 108 w 108"/>
                    <a:gd name="T53" fmla="*/ 38 h 72"/>
                    <a:gd name="T54" fmla="*/ 108 w 108"/>
                    <a:gd name="T55" fmla="*/ 38 h 72"/>
                    <a:gd name="T56" fmla="*/ 108 w 108"/>
                    <a:gd name="T57" fmla="*/ 32 h 72"/>
                    <a:gd name="T58" fmla="*/ 108 w 108"/>
                    <a:gd name="T59" fmla="*/ 32 h 72"/>
                    <a:gd name="T60" fmla="*/ 106 w 108"/>
                    <a:gd name="T61" fmla="*/ 19 h 72"/>
                    <a:gd name="T62" fmla="*/ 99 w 108"/>
                    <a:gd name="T63" fmla="*/ 9 h 72"/>
                    <a:gd name="T64" fmla="*/ 89 w 108"/>
                    <a:gd name="T65" fmla="*/ 2 h 72"/>
                    <a:gd name="T66" fmla="*/ 85 w 108"/>
                    <a:gd name="T67" fmla="*/ 0 h 72"/>
                    <a:gd name="T68" fmla="*/ 78 w 108"/>
                    <a:gd name="T69" fmla="*/ 0 h 72"/>
                    <a:gd name="T70" fmla="*/ 30 w 108"/>
                    <a:gd name="T71" fmla="*/ 0 h 72"/>
                    <a:gd name="T72" fmla="*/ 30 w 108"/>
                    <a:gd name="T73" fmla="*/ 0 h 72"/>
                    <a:gd name="T74" fmla="*/ 24 w 108"/>
                    <a:gd name="T75" fmla="*/ 0 h 72"/>
                    <a:gd name="T76" fmla="*/ 17 w 108"/>
                    <a:gd name="T77" fmla="*/ 2 h 72"/>
                    <a:gd name="T78" fmla="*/ 9 w 108"/>
                    <a:gd name="T79" fmla="*/ 9 h 72"/>
                    <a:gd name="T80" fmla="*/ 2 w 108"/>
                    <a:gd name="T81" fmla="*/ 19 h 72"/>
                    <a:gd name="T82" fmla="*/ 0 w 108"/>
                    <a:gd name="T83" fmla="*/ 32 h 72"/>
                    <a:gd name="T84" fmla="*/ 0 w 108"/>
                    <a:gd name="T85" fmla="*/ 38 h 72"/>
                    <a:gd name="T86" fmla="*/ 0 w 108"/>
                    <a:gd name="T87" fmla="*/ 38 h 72"/>
                    <a:gd name="T88" fmla="*/ 2 w 108"/>
                    <a:gd name="T89" fmla="*/ 51 h 72"/>
                    <a:gd name="T90" fmla="*/ 9 w 108"/>
                    <a:gd name="T91" fmla="*/ 62 h 72"/>
                    <a:gd name="T92" fmla="*/ 17 w 108"/>
                    <a:gd name="T93" fmla="*/ 68 h 72"/>
                    <a:gd name="T94" fmla="*/ 24 w 108"/>
                    <a:gd name="T95" fmla="*/ 70 h 72"/>
                    <a:gd name="T96" fmla="*/ 30 w 108"/>
                    <a:gd name="T97" fmla="*/ 72 h 72"/>
                    <a:gd name="T98" fmla="*/ 78 w 108"/>
                    <a:gd name="T99" fmla="*/ 72 h 72"/>
                    <a:gd name="T100" fmla="*/ 78 w 108"/>
                    <a:gd name="T101" fmla="*/ 72 h 72"/>
                    <a:gd name="T102" fmla="*/ 85 w 108"/>
                    <a:gd name="T103" fmla="*/ 70 h 72"/>
                    <a:gd name="T104" fmla="*/ 89 w 108"/>
                    <a:gd name="T105" fmla="*/ 68 h 72"/>
                    <a:gd name="T106" fmla="*/ 99 w 108"/>
                    <a:gd name="T107" fmla="*/ 62 h 72"/>
                    <a:gd name="T108" fmla="*/ 106 w 108"/>
                    <a:gd name="T109" fmla="*/ 51 h 72"/>
                    <a:gd name="T110" fmla="*/ 108 w 108"/>
                    <a:gd name="T111" fmla="*/ 38 h 72"/>
                    <a:gd name="T112" fmla="*/ 108 w 108"/>
                    <a:gd name="T113" fmla="*/ 38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8" h="72">
                      <a:moveTo>
                        <a:pt x="108" y="38"/>
                      </a:moveTo>
                      <a:lnTo>
                        <a:pt x="106" y="38"/>
                      </a:lnTo>
                      <a:lnTo>
                        <a:pt x="106" y="38"/>
                      </a:lnTo>
                      <a:lnTo>
                        <a:pt x="104" y="51"/>
                      </a:lnTo>
                      <a:lnTo>
                        <a:pt x="97" y="60"/>
                      </a:lnTo>
                      <a:lnTo>
                        <a:pt x="89" y="68"/>
                      </a:lnTo>
                      <a:lnTo>
                        <a:pt x="78" y="70"/>
                      </a:lnTo>
                      <a:lnTo>
                        <a:pt x="30" y="70"/>
                      </a:lnTo>
                      <a:lnTo>
                        <a:pt x="30" y="70"/>
                      </a:lnTo>
                      <a:lnTo>
                        <a:pt x="19" y="68"/>
                      </a:lnTo>
                      <a:lnTo>
                        <a:pt x="9" y="60"/>
                      </a:lnTo>
                      <a:lnTo>
                        <a:pt x="5" y="51"/>
                      </a:lnTo>
                      <a:lnTo>
                        <a:pt x="0" y="38"/>
                      </a:lnTo>
                      <a:lnTo>
                        <a:pt x="0" y="32"/>
                      </a:lnTo>
                      <a:lnTo>
                        <a:pt x="0" y="32"/>
                      </a:lnTo>
                      <a:lnTo>
                        <a:pt x="5" y="19"/>
                      </a:lnTo>
                      <a:lnTo>
                        <a:pt x="9" y="11"/>
                      </a:lnTo>
                      <a:lnTo>
                        <a:pt x="19" y="4"/>
                      </a:lnTo>
                      <a:lnTo>
                        <a:pt x="30" y="2"/>
                      </a:lnTo>
                      <a:lnTo>
                        <a:pt x="78" y="2"/>
                      </a:lnTo>
                      <a:lnTo>
                        <a:pt x="78" y="2"/>
                      </a:lnTo>
                      <a:lnTo>
                        <a:pt x="89" y="4"/>
                      </a:lnTo>
                      <a:lnTo>
                        <a:pt x="97" y="11"/>
                      </a:lnTo>
                      <a:lnTo>
                        <a:pt x="104" y="19"/>
                      </a:lnTo>
                      <a:lnTo>
                        <a:pt x="106" y="32"/>
                      </a:lnTo>
                      <a:lnTo>
                        <a:pt x="106" y="38"/>
                      </a:lnTo>
                      <a:lnTo>
                        <a:pt x="108" y="38"/>
                      </a:lnTo>
                      <a:lnTo>
                        <a:pt x="108" y="38"/>
                      </a:lnTo>
                      <a:lnTo>
                        <a:pt x="108" y="32"/>
                      </a:lnTo>
                      <a:lnTo>
                        <a:pt x="108" y="32"/>
                      </a:lnTo>
                      <a:lnTo>
                        <a:pt x="106" y="19"/>
                      </a:lnTo>
                      <a:lnTo>
                        <a:pt x="99" y="9"/>
                      </a:lnTo>
                      <a:lnTo>
                        <a:pt x="89" y="2"/>
                      </a:lnTo>
                      <a:lnTo>
                        <a:pt x="85" y="0"/>
                      </a:lnTo>
                      <a:lnTo>
                        <a:pt x="78" y="0"/>
                      </a:lnTo>
                      <a:lnTo>
                        <a:pt x="30" y="0"/>
                      </a:lnTo>
                      <a:lnTo>
                        <a:pt x="30" y="0"/>
                      </a:lnTo>
                      <a:lnTo>
                        <a:pt x="24" y="0"/>
                      </a:lnTo>
                      <a:lnTo>
                        <a:pt x="17" y="2"/>
                      </a:lnTo>
                      <a:lnTo>
                        <a:pt x="9" y="9"/>
                      </a:lnTo>
                      <a:lnTo>
                        <a:pt x="2" y="19"/>
                      </a:lnTo>
                      <a:lnTo>
                        <a:pt x="0" y="32"/>
                      </a:lnTo>
                      <a:lnTo>
                        <a:pt x="0" y="38"/>
                      </a:lnTo>
                      <a:lnTo>
                        <a:pt x="0" y="38"/>
                      </a:lnTo>
                      <a:lnTo>
                        <a:pt x="2" y="51"/>
                      </a:lnTo>
                      <a:lnTo>
                        <a:pt x="9" y="62"/>
                      </a:lnTo>
                      <a:lnTo>
                        <a:pt x="17" y="68"/>
                      </a:lnTo>
                      <a:lnTo>
                        <a:pt x="24" y="70"/>
                      </a:lnTo>
                      <a:lnTo>
                        <a:pt x="30" y="72"/>
                      </a:lnTo>
                      <a:lnTo>
                        <a:pt x="78" y="72"/>
                      </a:lnTo>
                      <a:lnTo>
                        <a:pt x="78" y="72"/>
                      </a:lnTo>
                      <a:lnTo>
                        <a:pt x="85" y="70"/>
                      </a:lnTo>
                      <a:lnTo>
                        <a:pt x="89" y="68"/>
                      </a:lnTo>
                      <a:lnTo>
                        <a:pt x="99" y="62"/>
                      </a:lnTo>
                      <a:lnTo>
                        <a:pt x="106" y="51"/>
                      </a:lnTo>
                      <a:lnTo>
                        <a:pt x="108" y="38"/>
                      </a:lnTo>
                      <a:lnTo>
                        <a:pt x="108" y="38"/>
                      </a:lnTo>
                      <a:close/>
                    </a:path>
                  </a:pathLst>
                </a:custGeom>
                <a:solidFill>
                  <a:srgbClr val="AFAFA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7" name="Rectangle 273">
                  <a:extLst>
                    <a:ext uri="{FF2B5EF4-FFF2-40B4-BE49-F238E27FC236}">
                      <a16:creationId xmlns:a16="http://schemas.microsoft.com/office/drawing/2014/main" id="{DF0E87FF-FFFB-A8A0-693E-A0FB26DC02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012650" y="12261850"/>
                  <a:ext cx="2366963" cy="3148013"/>
                </a:xfrm>
                <a:prstGeom prst="rect">
                  <a:avLst/>
                </a:prstGeom>
                <a:solidFill>
                  <a:srgbClr val="3F3F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8" name="Freeform 274">
                  <a:extLst>
                    <a:ext uri="{FF2B5EF4-FFF2-40B4-BE49-F238E27FC236}">
                      <a16:creationId xmlns:a16="http://schemas.microsoft.com/office/drawing/2014/main" id="{1E8C5B78-51EB-358E-E941-9E503E71AB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89000" y="12261850"/>
                  <a:ext cx="1090613" cy="3148013"/>
                </a:xfrm>
                <a:custGeom>
                  <a:avLst/>
                  <a:gdLst>
                    <a:gd name="T0" fmla="*/ 687 w 687"/>
                    <a:gd name="T1" fmla="*/ 0 h 1983"/>
                    <a:gd name="T2" fmla="*/ 451 w 687"/>
                    <a:gd name="T3" fmla="*/ 0 h 1983"/>
                    <a:gd name="T4" fmla="*/ 0 w 687"/>
                    <a:gd name="T5" fmla="*/ 1983 h 1983"/>
                    <a:gd name="T6" fmla="*/ 687 w 687"/>
                    <a:gd name="T7" fmla="*/ 1983 h 1983"/>
                    <a:gd name="T8" fmla="*/ 687 w 687"/>
                    <a:gd name="T9" fmla="*/ 0 h 19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87" h="1983">
                      <a:moveTo>
                        <a:pt x="687" y="0"/>
                      </a:moveTo>
                      <a:lnTo>
                        <a:pt x="451" y="0"/>
                      </a:lnTo>
                      <a:lnTo>
                        <a:pt x="0" y="1983"/>
                      </a:lnTo>
                      <a:lnTo>
                        <a:pt x="687" y="1983"/>
                      </a:lnTo>
                      <a:lnTo>
                        <a:pt x="687" y="0"/>
                      </a:lnTo>
                      <a:close/>
                    </a:path>
                  </a:pathLst>
                </a:custGeom>
                <a:solidFill>
                  <a:srgbClr val="4D4C4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9" name="Freeform 275">
                  <a:extLst>
                    <a:ext uri="{FF2B5EF4-FFF2-40B4-BE49-F238E27FC236}">
                      <a16:creationId xmlns:a16="http://schemas.microsoft.com/office/drawing/2014/main" id="{A3BC3C60-A6D0-69D3-B039-7D715A29DA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923875" y="12095163"/>
                  <a:ext cx="573088" cy="47625"/>
                </a:xfrm>
                <a:custGeom>
                  <a:avLst/>
                  <a:gdLst>
                    <a:gd name="T0" fmla="*/ 361 w 361"/>
                    <a:gd name="T1" fmla="*/ 24 h 30"/>
                    <a:gd name="T2" fmla="*/ 361 w 361"/>
                    <a:gd name="T3" fmla="*/ 24 h 30"/>
                    <a:gd name="T4" fmla="*/ 358 w 361"/>
                    <a:gd name="T5" fmla="*/ 28 h 30"/>
                    <a:gd name="T6" fmla="*/ 354 w 361"/>
                    <a:gd name="T7" fmla="*/ 30 h 30"/>
                    <a:gd name="T8" fmla="*/ 5 w 361"/>
                    <a:gd name="T9" fmla="*/ 30 h 30"/>
                    <a:gd name="T10" fmla="*/ 5 w 361"/>
                    <a:gd name="T11" fmla="*/ 30 h 30"/>
                    <a:gd name="T12" fmla="*/ 0 w 361"/>
                    <a:gd name="T13" fmla="*/ 28 h 30"/>
                    <a:gd name="T14" fmla="*/ 0 w 361"/>
                    <a:gd name="T15" fmla="*/ 24 h 30"/>
                    <a:gd name="T16" fmla="*/ 0 w 361"/>
                    <a:gd name="T17" fmla="*/ 5 h 30"/>
                    <a:gd name="T18" fmla="*/ 0 w 361"/>
                    <a:gd name="T19" fmla="*/ 5 h 30"/>
                    <a:gd name="T20" fmla="*/ 0 w 361"/>
                    <a:gd name="T21" fmla="*/ 0 h 30"/>
                    <a:gd name="T22" fmla="*/ 5 w 361"/>
                    <a:gd name="T23" fmla="*/ 0 h 30"/>
                    <a:gd name="T24" fmla="*/ 354 w 361"/>
                    <a:gd name="T25" fmla="*/ 0 h 30"/>
                    <a:gd name="T26" fmla="*/ 354 w 361"/>
                    <a:gd name="T27" fmla="*/ 0 h 30"/>
                    <a:gd name="T28" fmla="*/ 358 w 361"/>
                    <a:gd name="T29" fmla="*/ 0 h 30"/>
                    <a:gd name="T30" fmla="*/ 361 w 361"/>
                    <a:gd name="T31" fmla="*/ 5 h 30"/>
                    <a:gd name="T32" fmla="*/ 361 w 361"/>
                    <a:gd name="T33" fmla="*/ 24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61" h="30">
                      <a:moveTo>
                        <a:pt x="361" y="24"/>
                      </a:moveTo>
                      <a:lnTo>
                        <a:pt x="361" y="24"/>
                      </a:lnTo>
                      <a:lnTo>
                        <a:pt x="358" y="28"/>
                      </a:lnTo>
                      <a:lnTo>
                        <a:pt x="354" y="30"/>
                      </a:lnTo>
                      <a:lnTo>
                        <a:pt x="5" y="30"/>
                      </a:lnTo>
                      <a:lnTo>
                        <a:pt x="5" y="30"/>
                      </a:lnTo>
                      <a:lnTo>
                        <a:pt x="0" y="28"/>
                      </a:lnTo>
                      <a:lnTo>
                        <a:pt x="0" y="24"/>
                      </a:lnTo>
                      <a:lnTo>
                        <a:pt x="0" y="5"/>
                      </a:lnTo>
                      <a:lnTo>
                        <a:pt x="0" y="5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354" y="0"/>
                      </a:lnTo>
                      <a:lnTo>
                        <a:pt x="354" y="0"/>
                      </a:lnTo>
                      <a:lnTo>
                        <a:pt x="358" y="0"/>
                      </a:lnTo>
                      <a:lnTo>
                        <a:pt x="361" y="5"/>
                      </a:lnTo>
                      <a:lnTo>
                        <a:pt x="361" y="24"/>
                      </a:lnTo>
                      <a:close/>
                    </a:path>
                  </a:pathLst>
                </a:custGeom>
                <a:solidFill>
                  <a:srgbClr val="93939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pic>
              <p:nvPicPr>
                <p:cNvPr id="60" name="Picture 276">
                  <a:extLst>
                    <a:ext uri="{FF2B5EF4-FFF2-40B4-BE49-F238E27FC236}">
                      <a16:creationId xmlns:a16="http://schemas.microsoft.com/office/drawing/2014/main" id="{891D9140-6B04-C9E4-C994-26CE456B37C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884438" y="15808325"/>
                  <a:ext cx="9525" cy="3016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5593F58F-DAD8-CAD4-B3C1-8F5D903FA0A4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4766797" y="1850358"/>
                <a:ext cx="2603378" cy="3409934"/>
                <a:chOff x="1311196" y="1428859"/>
                <a:chExt cx="2991172" cy="3913180"/>
              </a:xfrm>
            </p:grpSpPr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59DFAF02-E9BD-49FD-BE82-7A39C924761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314186" y="1436552"/>
                  <a:ext cx="2962442" cy="390548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7" name="그룹 6">
                  <a:extLst>
                    <a:ext uri="{FF2B5EF4-FFF2-40B4-BE49-F238E27FC236}">
                      <a16:creationId xmlns:a16="http://schemas.microsoft.com/office/drawing/2014/main" id="{833F710C-2F24-2113-F198-C7C8B9B38C15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311196" y="1428859"/>
                  <a:ext cx="2991172" cy="3905487"/>
                  <a:chOff x="1311196" y="1428859"/>
                  <a:chExt cx="2991172" cy="3905487"/>
                </a:xfrm>
              </p:grpSpPr>
              <p:sp>
                <p:nvSpPr>
                  <p:cNvPr id="9" name="직사각형 8">
                    <a:extLst>
                      <a:ext uri="{FF2B5EF4-FFF2-40B4-BE49-F238E27FC236}">
                        <a16:creationId xmlns:a16="http://schemas.microsoft.com/office/drawing/2014/main" id="{51C5AB3F-55C7-61E8-6F47-416816C8B46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311196" y="1428859"/>
                    <a:ext cx="2962444" cy="3905487"/>
                  </a:xfrm>
                  <a:prstGeom prst="rect">
                    <a:avLst/>
                  </a:prstGeom>
                  <a:solidFill>
                    <a:srgbClr val="EEF1F6"/>
                  </a:solidFill>
                  <a:ln>
                    <a:solidFill>
                      <a:srgbClr val="EEF1F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grpSp>
                <p:nvGrpSpPr>
                  <p:cNvPr id="11" name="그룹 10">
                    <a:extLst>
                      <a:ext uri="{FF2B5EF4-FFF2-40B4-BE49-F238E27FC236}">
                        <a16:creationId xmlns:a16="http://schemas.microsoft.com/office/drawing/2014/main" id="{B6B082AE-4CB8-5B1B-DEB6-A71BF3AA494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423044" y="1539131"/>
                    <a:ext cx="144000" cy="94197"/>
                    <a:chOff x="4608734" y="1585697"/>
                    <a:chExt cx="144000" cy="94197"/>
                  </a:xfrm>
                </p:grpSpPr>
                <p:sp>
                  <p:nvSpPr>
                    <p:cNvPr id="38" name="사각형: 둥근 모서리 37">
                      <a:extLst>
                        <a:ext uri="{FF2B5EF4-FFF2-40B4-BE49-F238E27FC236}">
                          <a16:creationId xmlns:a16="http://schemas.microsoft.com/office/drawing/2014/main" id="{981CF0DF-008E-2F3C-E734-95FFC027B91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flipV="1">
                      <a:off x="4608734" y="1585697"/>
                      <a:ext cx="144000" cy="1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AFABAB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39" name="사각형: 둥근 모서리 38">
                      <a:extLst>
                        <a:ext uri="{FF2B5EF4-FFF2-40B4-BE49-F238E27FC236}">
                          <a16:creationId xmlns:a16="http://schemas.microsoft.com/office/drawing/2014/main" id="{1EEBB978-D627-0152-2DBC-C74577B9DED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flipV="1">
                      <a:off x="4608734" y="1623795"/>
                      <a:ext cx="144000" cy="1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AFABAB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40" name="사각형: 둥근 모서리 39">
                      <a:extLst>
                        <a:ext uri="{FF2B5EF4-FFF2-40B4-BE49-F238E27FC236}">
                          <a16:creationId xmlns:a16="http://schemas.microsoft.com/office/drawing/2014/main" id="{120FE04C-1743-4E7F-51E4-BA9F6504864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flipV="1">
                      <a:off x="4608734" y="1661894"/>
                      <a:ext cx="144000" cy="1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AFABAB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</p:grpSp>
              <p:grpSp>
                <p:nvGrpSpPr>
                  <p:cNvPr id="12" name="그룹 11">
                    <a:extLst>
                      <a:ext uri="{FF2B5EF4-FFF2-40B4-BE49-F238E27FC236}">
                        <a16:creationId xmlns:a16="http://schemas.microsoft.com/office/drawing/2014/main" id="{0C74A023-3FA6-2364-AFB1-0FBBC0002BC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419161" y="1839883"/>
                    <a:ext cx="2751580" cy="1568982"/>
                    <a:chOff x="1419161" y="1806017"/>
                    <a:chExt cx="2751580" cy="1568982"/>
                  </a:xfrm>
                </p:grpSpPr>
                <p:sp>
                  <p:nvSpPr>
                    <p:cNvPr id="32" name="사각형: 둥근 모서리 31">
                      <a:extLst>
                        <a:ext uri="{FF2B5EF4-FFF2-40B4-BE49-F238E27FC236}">
                          <a16:creationId xmlns:a16="http://schemas.microsoft.com/office/drawing/2014/main" id="{BCC1EFEF-A864-0D29-008D-B501F3A660D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>
                      <a:off x="1419161" y="1806017"/>
                      <a:ext cx="2751580" cy="1568982"/>
                    </a:xfrm>
                    <a:prstGeom prst="round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pic>
                  <p:nvPicPr>
                    <p:cNvPr id="33" name="그림 32">
                      <a:extLst>
                        <a:ext uri="{FF2B5EF4-FFF2-40B4-BE49-F238E27FC236}">
                          <a16:creationId xmlns:a16="http://schemas.microsoft.com/office/drawing/2014/main" id="{7DA4CF4D-1A96-116D-3444-ACFB25220FE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tretch>
                      <a:fillRect/>
                    </a:stretch>
                  </p:blipFill>
                  <p:spPr>
                    <a:xfrm>
                      <a:off x="1496025" y="1882213"/>
                      <a:ext cx="2598147" cy="1262615"/>
                    </a:xfrm>
                    <a:prstGeom prst="roundRect">
                      <a:avLst/>
                    </a:prstGeom>
                  </p:spPr>
                </p:pic>
                <p:grpSp>
                  <p:nvGrpSpPr>
                    <p:cNvPr id="34" name="그룹 33">
                      <a:extLst>
                        <a:ext uri="{FF2B5EF4-FFF2-40B4-BE49-F238E27FC236}">
                          <a16:creationId xmlns:a16="http://schemas.microsoft.com/office/drawing/2014/main" id="{0F91FE08-A172-5C96-2800-593D818D4C7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>
                    <a:xfrm>
                      <a:off x="1558885" y="3221023"/>
                      <a:ext cx="2399282" cy="36000"/>
                      <a:chOff x="1558885" y="3272072"/>
                      <a:chExt cx="2399282" cy="36000"/>
                    </a:xfrm>
                  </p:grpSpPr>
                  <p:cxnSp>
                    <p:nvCxnSpPr>
                      <p:cNvPr id="35" name="직선 연결선 34">
                        <a:extLst>
                          <a:ext uri="{FF2B5EF4-FFF2-40B4-BE49-F238E27FC236}">
                            <a16:creationId xmlns:a16="http://schemas.microsoft.com/office/drawing/2014/main" id="{C77EFE96-068E-8ACB-0E11-684A5ECD3F0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600200" y="3289302"/>
                        <a:ext cx="2357967" cy="0"/>
                      </a:xfrm>
                      <a:prstGeom prst="line">
                        <a:avLst/>
                      </a:prstGeom>
                      <a:ln w="12700">
                        <a:solidFill>
                          <a:schemeClr val="bg2">
                            <a:lumMod val="90000"/>
                          </a:schemeClr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6" name="직선 연결선 35">
                        <a:extLst>
                          <a:ext uri="{FF2B5EF4-FFF2-40B4-BE49-F238E27FC236}">
                            <a16:creationId xmlns:a16="http://schemas.microsoft.com/office/drawing/2014/main" id="{DC721BD6-9948-B868-C0EC-00E80DC29C2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558885" y="3289302"/>
                        <a:ext cx="1036148" cy="0"/>
                      </a:xfrm>
                      <a:prstGeom prst="line">
                        <a:avLst/>
                      </a:prstGeom>
                      <a:ln w="19050">
                        <a:solidFill>
                          <a:srgbClr val="4472C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7" name="타원 36">
                        <a:extLst>
                          <a:ext uri="{FF2B5EF4-FFF2-40B4-BE49-F238E27FC236}">
                            <a16:creationId xmlns:a16="http://schemas.microsoft.com/office/drawing/2014/main" id="{546883DB-6F26-ACCA-AB47-D8D8E892E765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>
                      <a:xfrm>
                        <a:off x="2572059" y="3272072"/>
                        <a:ext cx="36000" cy="36000"/>
                      </a:xfrm>
                      <a:prstGeom prst="ellipse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dirty="0"/>
                      </a:p>
                    </p:txBody>
                  </p:sp>
                </p:grpSp>
              </p:grpSp>
              <p:sp>
                <p:nvSpPr>
                  <p:cNvPr id="13" name="사각형: 둥근 모서리 12">
                    <a:extLst>
                      <a:ext uri="{FF2B5EF4-FFF2-40B4-BE49-F238E27FC236}">
                        <a16:creationId xmlns:a16="http://schemas.microsoft.com/office/drawing/2014/main" id="{C7A58915-D492-8E1B-B19F-1E6118565FD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482621" y="4896497"/>
                    <a:ext cx="1193173" cy="286198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4" name="사각형: 둥근 모서리 13">
                    <a:extLst>
                      <a:ext uri="{FF2B5EF4-FFF2-40B4-BE49-F238E27FC236}">
                        <a16:creationId xmlns:a16="http://schemas.microsoft.com/office/drawing/2014/main" id="{74B6E26B-A42B-73F5-0609-405B27AC9A6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414885" y="3592445"/>
                    <a:ext cx="2760147" cy="1155237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15" name="사각형: 둥근 모서리 14">
                    <a:extLst>
                      <a:ext uri="{FF2B5EF4-FFF2-40B4-BE49-F238E27FC236}">
                        <a16:creationId xmlns:a16="http://schemas.microsoft.com/office/drawing/2014/main" id="{E8DD94D0-2C04-DF4A-605E-47F0FFA9198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2948524" y="4892507"/>
                    <a:ext cx="1193173" cy="286198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cxnSp>
                <p:nvCxnSpPr>
                  <p:cNvPr id="16" name="직선 연결선 15">
                    <a:extLst>
                      <a:ext uri="{FF2B5EF4-FFF2-40B4-BE49-F238E27FC236}">
                        <a16:creationId xmlns:a16="http://schemas.microsoft.com/office/drawing/2014/main" id="{47C4E393-A7C0-9849-1C7D-551389386B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58268" y="3874706"/>
                    <a:ext cx="2473365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2F6AA2AE-B0F7-C7B0-334C-1E7950DDB688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470627" y="3675397"/>
                    <a:ext cx="2349501" cy="2662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600" dirty="0"/>
                      <a:t> </a:t>
                    </a:r>
                    <a:r>
                      <a:rPr lang="en-US" altLang="ko-KR" sz="600" dirty="0"/>
                      <a:t>2022-12-22 13:34 </a:t>
                    </a:r>
                    <a:r>
                      <a:rPr lang="ko-KR" altLang="en-US" sz="600" dirty="0"/>
                      <a:t>영상 </a:t>
                    </a:r>
                    <a:endParaRPr lang="ko-KR" altLang="en-US" sz="1600" dirty="0"/>
                  </a:p>
                </p:txBody>
              </p:sp>
              <p:grpSp>
                <p:nvGrpSpPr>
                  <p:cNvPr id="18" name="그룹 17">
                    <a:extLst>
                      <a:ext uri="{FF2B5EF4-FFF2-40B4-BE49-F238E27FC236}">
                        <a16:creationId xmlns:a16="http://schemas.microsoft.com/office/drawing/2014/main" id="{5BA0C986-F4E2-68B1-7EF6-5FAC2F86821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2670775" y="4643061"/>
                    <a:ext cx="279938" cy="36000"/>
                    <a:chOff x="2487051" y="4761066"/>
                    <a:chExt cx="279938" cy="36000"/>
                  </a:xfrm>
                </p:grpSpPr>
                <p:sp>
                  <p:nvSpPr>
                    <p:cNvPr id="27" name="타원 26">
                      <a:extLst>
                        <a:ext uri="{FF2B5EF4-FFF2-40B4-BE49-F238E27FC236}">
                          <a16:creationId xmlns:a16="http://schemas.microsoft.com/office/drawing/2014/main" id="{60DEC261-BBE7-CD95-0711-9A740F3D66F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>
                      <a:off x="2568364" y="4761066"/>
                      <a:ext cx="36000" cy="36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8" name="타원 27">
                      <a:extLst>
                        <a:ext uri="{FF2B5EF4-FFF2-40B4-BE49-F238E27FC236}">
                          <a16:creationId xmlns:a16="http://schemas.microsoft.com/office/drawing/2014/main" id="{129F5EC0-64C8-5A48-82CD-CC406F260F5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>
                      <a:off x="2730989" y="4761066"/>
                      <a:ext cx="36000" cy="36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9" name="타원 28">
                      <a:extLst>
                        <a:ext uri="{FF2B5EF4-FFF2-40B4-BE49-F238E27FC236}">
                          <a16:creationId xmlns:a16="http://schemas.microsoft.com/office/drawing/2014/main" id="{B2FC0A1F-A5DB-39B3-6AFC-4274638F6F2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>
                      <a:off x="2487051" y="4761066"/>
                      <a:ext cx="36000" cy="360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31" name="타원 30">
                      <a:extLst>
                        <a:ext uri="{FF2B5EF4-FFF2-40B4-BE49-F238E27FC236}">
                          <a16:creationId xmlns:a16="http://schemas.microsoft.com/office/drawing/2014/main" id="{EACF4F2E-5CF9-3340-7410-A7A173D9425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>
                      <a:off x="2649677" y="4761066"/>
                      <a:ext cx="36000" cy="36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  <p:cxnSp>
                <p:nvCxnSpPr>
                  <p:cNvPr id="19" name="직선 연결선 18">
                    <a:extLst>
                      <a:ext uri="{FF2B5EF4-FFF2-40B4-BE49-F238E27FC236}">
                        <a16:creationId xmlns:a16="http://schemas.microsoft.com/office/drawing/2014/main" id="{4AF60A94-8B11-435C-A801-88627A31E4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58268" y="4100131"/>
                    <a:ext cx="2473365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직선 연결선 19">
                    <a:extLst>
                      <a:ext uri="{FF2B5EF4-FFF2-40B4-BE49-F238E27FC236}">
                        <a16:creationId xmlns:a16="http://schemas.microsoft.com/office/drawing/2014/main" id="{95D2305E-CD10-4B03-20F1-A89363757C3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58268" y="4325556"/>
                    <a:ext cx="2473365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직선 연결선 20">
                    <a:extLst>
                      <a:ext uri="{FF2B5EF4-FFF2-40B4-BE49-F238E27FC236}">
                        <a16:creationId xmlns:a16="http://schemas.microsoft.com/office/drawing/2014/main" id="{C16C8F97-51AA-1313-3824-E2053D900D1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58268" y="4550981"/>
                    <a:ext cx="2473365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5D57A331-5C72-3CD8-B013-1F993CF5FA43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457927" y="3899497"/>
                    <a:ext cx="2349501" cy="2662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600" dirty="0"/>
                      <a:t> </a:t>
                    </a:r>
                    <a:r>
                      <a:rPr lang="en-US" altLang="ko-KR" sz="600" dirty="0"/>
                      <a:t>2022-12-23 15:22 </a:t>
                    </a:r>
                    <a:r>
                      <a:rPr lang="ko-KR" altLang="en-US" sz="600" dirty="0"/>
                      <a:t>영상 </a:t>
                    </a:r>
                    <a:endParaRPr lang="ko-KR" altLang="en-US" sz="1600" dirty="0"/>
                  </a:p>
                </p:txBody>
              </p: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26D95152-4C36-9756-01AC-7B88CE0ED029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461099" y="4124921"/>
                    <a:ext cx="2349501" cy="2662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600" dirty="0"/>
                      <a:t> </a:t>
                    </a:r>
                    <a:r>
                      <a:rPr lang="en-US" altLang="ko-KR" sz="600" dirty="0"/>
                      <a:t>2022-12-23 18:52 </a:t>
                    </a:r>
                    <a:r>
                      <a:rPr lang="ko-KR" altLang="en-US" sz="600" dirty="0"/>
                      <a:t>영상 </a:t>
                    </a:r>
                    <a:endParaRPr lang="ko-KR" altLang="en-US" sz="1600" dirty="0"/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CE8C22D3-A594-740E-D06C-E4BE95A9BBF4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473800" y="4350961"/>
                    <a:ext cx="2349501" cy="2662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600" dirty="0"/>
                      <a:t> </a:t>
                    </a:r>
                    <a:r>
                      <a:rPr lang="en-US" altLang="ko-KR" sz="600" dirty="0"/>
                      <a:t>2023-01-13 10:24 </a:t>
                    </a:r>
                    <a:r>
                      <a:rPr lang="ko-KR" altLang="en-US" sz="600" dirty="0"/>
                      <a:t>영상 </a:t>
                    </a:r>
                    <a:endParaRPr lang="ko-KR" altLang="en-US" sz="1600" dirty="0"/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E424E53C-D11B-84A0-51F1-356908E6A75A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730301" y="4935786"/>
                    <a:ext cx="726765" cy="2440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500" dirty="0"/>
                      <a:t>피드백</a:t>
                    </a: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0C79FB5F-B164-F356-CFBA-3FCF00B0A725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976907" y="4935577"/>
                    <a:ext cx="1325461" cy="22190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400" dirty="0"/>
                      <a:t>영상분석 상세 결과</a:t>
                    </a:r>
                  </a:p>
                </p:txBody>
              </p:sp>
            </p:grpSp>
          </p:grpSp>
        </p:grpSp>
        <p:grpSp>
          <p:nvGrpSpPr>
            <p:cNvPr id="203" name="그룹 202">
              <a:extLst>
                <a:ext uri="{FF2B5EF4-FFF2-40B4-BE49-F238E27FC236}">
                  <a16:creationId xmlns:a16="http://schemas.microsoft.com/office/drawing/2014/main" id="{FC399989-1181-878D-2706-3897CA32DA79}"/>
                </a:ext>
              </a:extLst>
            </p:cNvPr>
            <p:cNvGrpSpPr/>
            <p:nvPr/>
          </p:nvGrpSpPr>
          <p:grpSpPr>
            <a:xfrm>
              <a:off x="3955075" y="2628186"/>
              <a:ext cx="107860" cy="113250"/>
              <a:chOff x="5367057" y="1888068"/>
              <a:chExt cx="107860" cy="113250"/>
            </a:xfrm>
          </p:grpSpPr>
          <p:sp>
            <p:nvSpPr>
              <p:cNvPr id="204" name="타원 203">
                <a:extLst>
                  <a:ext uri="{FF2B5EF4-FFF2-40B4-BE49-F238E27FC236}">
                    <a16:creationId xmlns:a16="http://schemas.microsoft.com/office/drawing/2014/main" id="{1D15E918-F621-FA8F-9D2B-A5BBC650B958}"/>
                  </a:ext>
                </a:extLst>
              </p:cNvPr>
              <p:cNvSpPr/>
              <p:nvPr/>
            </p:nvSpPr>
            <p:spPr>
              <a:xfrm flipH="1" flipV="1">
                <a:off x="5367057" y="188806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5" name="타원 204">
                <a:extLst>
                  <a:ext uri="{FF2B5EF4-FFF2-40B4-BE49-F238E27FC236}">
                    <a16:creationId xmlns:a16="http://schemas.microsoft.com/office/drawing/2014/main" id="{8E7A221F-7D4C-606D-0E1F-3CCC2A0F0FA6}"/>
                  </a:ext>
                </a:extLst>
              </p:cNvPr>
              <p:cNvSpPr/>
              <p:nvPr/>
            </p:nvSpPr>
            <p:spPr>
              <a:xfrm flipH="1" flipV="1">
                <a:off x="5411987" y="188806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6" name="타원 205">
                <a:extLst>
                  <a:ext uri="{FF2B5EF4-FFF2-40B4-BE49-F238E27FC236}">
                    <a16:creationId xmlns:a16="http://schemas.microsoft.com/office/drawing/2014/main" id="{F13D8185-3B96-5F5A-73A8-24D542AE076C}"/>
                  </a:ext>
                </a:extLst>
              </p:cNvPr>
              <p:cNvSpPr/>
              <p:nvPr/>
            </p:nvSpPr>
            <p:spPr>
              <a:xfrm flipH="1" flipV="1">
                <a:off x="5456917" y="188806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7" name="타원 206">
                <a:extLst>
                  <a:ext uri="{FF2B5EF4-FFF2-40B4-BE49-F238E27FC236}">
                    <a16:creationId xmlns:a16="http://schemas.microsoft.com/office/drawing/2014/main" id="{CAB49AEC-B475-A6AF-B4A4-190F699358BD}"/>
                  </a:ext>
                </a:extLst>
              </p:cNvPr>
              <p:cNvSpPr/>
              <p:nvPr/>
            </p:nvSpPr>
            <p:spPr>
              <a:xfrm flipH="1" flipV="1">
                <a:off x="5367057" y="1935693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8" name="타원 207">
                <a:extLst>
                  <a:ext uri="{FF2B5EF4-FFF2-40B4-BE49-F238E27FC236}">
                    <a16:creationId xmlns:a16="http://schemas.microsoft.com/office/drawing/2014/main" id="{68FDC230-AF9E-D591-CEB9-E85DF0EB205C}"/>
                  </a:ext>
                </a:extLst>
              </p:cNvPr>
              <p:cNvSpPr/>
              <p:nvPr/>
            </p:nvSpPr>
            <p:spPr>
              <a:xfrm flipH="1" flipV="1">
                <a:off x="5411987" y="1935693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9" name="타원 208">
                <a:extLst>
                  <a:ext uri="{FF2B5EF4-FFF2-40B4-BE49-F238E27FC236}">
                    <a16:creationId xmlns:a16="http://schemas.microsoft.com/office/drawing/2014/main" id="{311F7D39-238E-AD75-1312-3A08F507012D}"/>
                  </a:ext>
                </a:extLst>
              </p:cNvPr>
              <p:cNvSpPr/>
              <p:nvPr/>
            </p:nvSpPr>
            <p:spPr>
              <a:xfrm flipH="1" flipV="1">
                <a:off x="5456917" y="1935693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0" name="타원 209">
                <a:extLst>
                  <a:ext uri="{FF2B5EF4-FFF2-40B4-BE49-F238E27FC236}">
                    <a16:creationId xmlns:a16="http://schemas.microsoft.com/office/drawing/2014/main" id="{E0DFCBB5-5C98-DAF8-C549-3F913B8AF19C}"/>
                  </a:ext>
                </a:extLst>
              </p:cNvPr>
              <p:cNvSpPr/>
              <p:nvPr/>
            </p:nvSpPr>
            <p:spPr>
              <a:xfrm flipH="1" flipV="1">
                <a:off x="5367057" y="198331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1" name="타원 210">
                <a:extLst>
                  <a:ext uri="{FF2B5EF4-FFF2-40B4-BE49-F238E27FC236}">
                    <a16:creationId xmlns:a16="http://schemas.microsoft.com/office/drawing/2014/main" id="{81142268-1852-7053-B7DD-7927A676513D}"/>
                  </a:ext>
                </a:extLst>
              </p:cNvPr>
              <p:cNvSpPr/>
              <p:nvPr/>
            </p:nvSpPr>
            <p:spPr>
              <a:xfrm flipH="1" flipV="1">
                <a:off x="5411987" y="198331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2" name="타원 211">
                <a:extLst>
                  <a:ext uri="{FF2B5EF4-FFF2-40B4-BE49-F238E27FC236}">
                    <a16:creationId xmlns:a16="http://schemas.microsoft.com/office/drawing/2014/main" id="{306D621F-1926-B959-0644-2F203C7FC728}"/>
                  </a:ext>
                </a:extLst>
              </p:cNvPr>
              <p:cNvSpPr/>
              <p:nvPr/>
            </p:nvSpPr>
            <p:spPr>
              <a:xfrm flipH="1" flipV="1">
                <a:off x="5456917" y="1983318"/>
                <a:ext cx="18000" cy="18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57" name="TextBox 256">
            <a:extLst>
              <a:ext uri="{FF2B5EF4-FFF2-40B4-BE49-F238E27FC236}">
                <a16:creationId xmlns:a16="http://schemas.microsoft.com/office/drawing/2014/main" id="{C9D0C453-2420-EA9B-3D89-02FA79CEA5BC}"/>
              </a:ext>
            </a:extLst>
          </p:cNvPr>
          <p:cNvSpPr txBox="1"/>
          <p:nvPr/>
        </p:nvSpPr>
        <p:spPr>
          <a:xfrm>
            <a:off x="153738" y="1134948"/>
            <a:ext cx="533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kern="0" spc="-300" dirty="0">
                <a:solidFill>
                  <a:schemeClr val="bg2">
                    <a:lumMod val="10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Source Sans Pro" charset="0"/>
              </a:rPr>
              <a:t>UX/UI </a:t>
            </a:r>
          </a:p>
        </p:txBody>
      </p:sp>
      <p:grpSp>
        <p:nvGrpSpPr>
          <p:cNvPr id="310" name="그룹 309">
            <a:extLst>
              <a:ext uri="{FF2B5EF4-FFF2-40B4-BE49-F238E27FC236}">
                <a16:creationId xmlns:a16="http://schemas.microsoft.com/office/drawing/2014/main" id="{92C8928E-66C6-514C-D467-2ABECAB65EC1}"/>
              </a:ext>
            </a:extLst>
          </p:cNvPr>
          <p:cNvGrpSpPr/>
          <p:nvPr/>
        </p:nvGrpSpPr>
        <p:grpSpPr>
          <a:xfrm>
            <a:off x="5127077" y="1784566"/>
            <a:ext cx="2065812" cy="3426448"/>
            <a:chOff x="4830640" y="2390660"/>
            <a:chExt cx="2065812" cy="3426448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18DC4B3B-4404-1288-D0B4-13348C3B4245}"/>
                </a:ext>
              </a:extLst>
            </p:cNvPr>
            <p:cNvGrpSpPr/>
            <p:nvPr/>
          </p:nvGrpSpPr>
          <p:grpSpPr>
            <a:xfrm>
              <a:off x="4830640" y="2390660"/>
              <a:ext cx="2065812" cy="3426448"/>
              <a:chOff x="1843631" y="1865147"/>
              <a:chExt cx="2744019" cy="4002895"/>
            </a:xfrm>
          </p:grpSpPr>
          <p:grpSp>
            <p:nvGrpSpPr>
              <p:cNvPr id="258" name="그룹 257">
                <a:extLst>
                  <a:ext uri="{FF2B5EF4-FFF2-40B4-BE49-F238E27FC236}">
                    <a16:creationId xmlns:a16="http://schemas.microsoft.com/office/drawing/2014/main" id="{2256D11F-5AF4-8B1D-221A-6BC21DA3E77E}"/>
                  </a:ext>
                </a:extLst>
              </p:cNvPr>
              <p:cNvGrpSpPr/>
              <p:nvPr/>
            </p:nvGrpSpPr>
            <p:grpSpPr>
              <a:xfrm>
                <a:off x="1843631" y="1865147"/>
                <a:ext cx="2744019" cy="4002895"/>
                <a:chOff x="1041581" y="1568182"/>
                <a:chExt cx="3177493" cy="4801580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70" name="그룹 169">
                  <a:extLst>
                    <a:ext uri="{FF2B5EF4-FFF2-40B4-BE49-F238E27FC236}">
                      <a16:creationId xmlns:a16="http://schemas.microsoft.com/office/drawing/2014/main" id="{312A721C-FA88-8C10-3A4E-80B1DEFB9564}"/>
                    </a:ext>
                  </a:extLst>
                </p:cNvPr>
                <p:cNvGrpSpPr/>
                <p:nvPr/>
              </p:nvGrpSpPr>
              <p:grpSpPr>
                <a:xfrm>
                  <a:off x="1041581" y="1568182"/>
                  <a:ext cx="3177493" cy="4801580"/>
                  <a:chOff x="24884063" y="11852275"/>
                  <a:chExt cx="3009900" cy="3986213"/>
                </a:xfrm>
              </p:grpSpPr>
              <p:sp>
                <p:nvSpPr>
                  <p:cNvPr id="171" name="Freeform 266">
                    <a:extLst>
                      <a:ext uri="{FF2B5EF4-FFF2-40B4-BE49-F238E27FC236}">
                        <a16:creationId xmlns:a16="http://schemas.microsoft.com/office/drawing/2014/main" id="{85EF8584-526E-063F-FACE-B43879C993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98350" y="11872913"/>
                    <a:ext cx="2593975" cy="3819525"/>
                  </a:xfrm>
                  <a:custGeom>
                    <a:avLst/>
                    <a:gdLst>
                      <a:gd name="T0" fmla="*/ 0 w 1634"/>
                      <a:gd name="T1" fmla="*/ 45 h 2406"/>
                      <a:gd name="T2" fmla="*/ 0 w 1634"/>
                      <a:gd name="T3" fmla="*/ 45 h 2406"/>
                      <a:gd name="T4" fmla="*/ 2 w 1634"/>
                      <a:gd name="T5" fmla="*/ 36 h 2406"/>
                      <a:gd name="T6" fmla="*/ 4 w 1634"/>
                      <a:gd name="T7" fmla="*/ 28 h 2406"/>
                      <a:gd name="T8" fmla="*/ 8 w 1634"/>
                      <a:gd name="T9" fmla="*/ 19 h 2406"/>
                      <a:gd name="T10" fmla="*/ 15 w 1634"/>
                      <a:gd name="T11" fmla="*/ 13 h 2406"/>
                      <a:gd name="T12" fmla="*/ 21 w 1634"/>
                      <a:gd name="T13" fmla="*/ 6 h 2406"/>
                      <a:gd name="T14" fmla="*/ 27 w 1634"/>
                      <a:gd name="T15" fmla="*/ 2 h 2406"/>
                      <a:gd name="T16" fmla="*/ 36 w 1634"/>
                      <a:gd name="T17" fmla="*/ 0 h 2406"/>
                      <a:gd name="T18" fmla="*/ 46 w 1634"/>
                      <a:gd name="T19" fmla="*/ 0 h 2406"/>
                      <a:gd name="T20" fmla="*/ 1590 w 1634"/>
                      <a:gd name="T21" fmla="*/ 0 h 2406"/>
                      <a:gd name="T22" fmla="*/ 1590 w 1634"/>
                      <a:gd name="T23" fmla="*/ 0 h 2406"/>
                      <a:gd name="T24" fmla="*/ 1598 w 1634"/>
                      <a:gd name="T25" fmla="*/ 0 h 2406"/>
                      <a:gd name="T26" fmla="*/ 1607 w 1634"/>
                      <a:gd name="T27" fmla="*/ 2 h 2406"/>
                      <a:gd name="T28" fmla="*/ 1615 w 1634"/>
                      <a:gd name="T29" fmla="*/ 6 h 2406"/>
                      <a:gd name="T30" fmla="*/ 1622 w 1634"/>
                      <a:gd name="T31" fmla="*/ 13 h 2406"/>
                      <a:gd name="T32" fmla="*/ 1628 w 1634"/>
                      <a:gd name="T33" fmla="*/ 19 h 2406"/>
                      <a:gd name="T34" fmla="*/ 1632 w 1634"/>
                      <a:gd name="T35" fmla="*/ 28 h 2406"/>
                      <a:gd name="T36" fmla="*/ 1634 w 1634"/>
                      <a:gd name="T37" fmla="*/ 36 h 2406"/>
                      <a:gd name="T38" fmla="*/ 1634 w 1634"/>
                      <a:gd name="T39" fmla="*/ 45 h 2406"/>
                      <a:gd name="T40" fmla="*/ 1634 w 1634"/>
                      <a:gd name="T41" fmla="*/ 2360 h 2406"/>
                      <a:gd name="T42" fmla="*/ 1634 w 1634"/>
                      <a:gd name="T43" fmla="*/ 2360 h 2406"/>
                      <a:gd name="T44" fmla="*/ 1634 w 1634"/>
                      <a:gd name="T45" fmla="*/ 2370 h 2406"/>
                      <a:gd name="T46" fmla="*/ 1632 w 1634"/>
                      <a:gd name="T47" fmla="*/ 2379 h 2406"/>
                      <a:gd name="T48" fmla="*/ 1628 w 1634"/>
                      <a:gd name="T49" fmla="*/ 2385 h 2406"/>
                      <a:gd name="T50" fmla="*/ 1622 w 1634"/>
                      <a:gd name="T51" fmla="*/ 2391 h 2406"/>
                      <a:gd name="T52" fmla="*/ 1615 w 1634"/>
                      <a:gd name="T53" fmla="*/ 2398 h 2406"/>
                      <a:gd name="T54" fmla="*/ 1607 w 1634"/>
                      <a:gd name="T55" fmla="*/ 2402 h 2406"/>
                      <a:gd name="T56" fmla="*/ 1598 w 1634"/>
                      <a:gd name="T57" fmla="*/ 2404 h 2406"/>
                      <a:gd name="T58" fmla="*/ 1590 w 1634"/>
                      <a:gd name="T59" fmla="*/ 2406 h 2406"/>
                      <a:gd name="T60" fmla="*/ 46 w 1634"/>
                      <a:gd name="T61" fmla="*/ 2406 h 2406"/>
                      <a:gd name="T62" fmla="*/ 46 w 1634"/>
                      <a:gd name="T63" fmla="*/ 2406 h 2406"/>
                      <a:gd name="T64" fmla="*/ 36 w 1634"/>
                      <a:gd name="T65" fmla="*/ 2404 h 2406"/>
                      <a:gd name="T66" fmla="*/ 27 w 1634"/>
                      <a:gd name="T67" fmla="*/ 2402 h 2406"/>
                      <a:gd name="T68" fmla="*/ 21 w 1634"/>
                      <a:gd name="T69" fmla="*/ 2398 h 2406"/>
                      <a:gd name="T70" fmla="*/ 15 w 1634"/>
                      <a:gd name="T71" fmla="*/ 2391 h 2406"/>
                      <a:gd name="T72" fmla="*/ 8 w 1634"/>
                      <a:gd name="T73" fmla="*/ 2385 h 2406"/>
                      <a:gd name="T74" fmla="*/ 4 w 1634"/>
                      <a:gd name="T75" fmla="*/ 2379 h 2406"/>
                      <a:gd name="T76" fmla="*/ 2 w 1634"/>
                      <a:gd name="T77" fmla="*/ 2370 h 2406"/>
                      <a:gd name="T78" fmla="*/ 0 w 1634"/>
                      <a:gd name="T79" fmla="*/ 2360 h 2406"/>
                      <a:gd name="T80" fmla="*/ 0 w 1634"/>
                      <a:gd name="T81" fmla="*/ 45 h 24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1634" h="2406">
                        <a:moveTo>
                          <a:pt x="0" y="45"/>
                        </a:moveTo>
                        <a:lnTo>
                          <a:pt x="0" y="45"/>
                        </a:lnTo>
                        <a:lnTo>
                          <a:pt x="2" y="36"/>
                        </a:lnTo>
                        <a:lnTo>
                          <a:pt x="4" y="28"/>
                        </a:lnTo>
                        <a:lnTo>
                          <a:pt x="8" y="19"/>
                        </a:lnTo>
                        <a:lnTo>
                          <a:pt x="15" y="13"/>
                        </a:lnTo>
                        <a:lnTo>
                          <a:pt x="21" y="6"/>
                        </a:lnTo>
                        <a:lnTo>
                          <a:pt x="27" y="2"/>
                        </a:lnTo>
                        <a:lnTo>
                          <a:pt x="36" y="0"/>
                        </a:lnTo>
                        <a:lnTo>
                          <a:pt x="46" y="0"/>
                        </a:lnTo>
                        <a:lnTo>
                          <a:pt x="1590" y="0"/>
                        </a:lnTo>
                        <a:lnTo>
                          <a:pt x="1590" y="0"/>
                        </a:lnTo>
                        <a:lnTo>
                          <a:pt x="1598" y="0"/>
                        </a:lnTo>
                        <a:lnTo>
                          <a:pt x="1607" y="2"/>
                        </a:lnTo>
                        <a:lnTo>
                          <a:pt x="1615" y="6"/>
                        </a:lnTo>
                        <a:lnTo>
                          <a:pt x="1622" y="13"/>
                        </a:lnTo>
                        <a:lnTo>
                          <a:pt x="1628" y="19"/>
                        </a:lnTo>
                        <a:lnTo>
                          <a:pt x="1632" y="28"/>
                        </a:lnTo>
                        <a:lnTo>
                          <a:pt x="1634" y="36"/>
                        </a:lnTo>
                        <a:lnTo>
                          <a:pt x="1634" y="45"/>
                        </a:lnTo>
                        <a:lnTo>
                          <a:pt x="1634" y="2360"/>
                        </a:lnTo>
                        <a:lnTo>
                          <a:pt x="1634" y="2360"/>
                        </a:lnTo>
                        <a:lnTo>
                          <a:pt x="1634" y="2370"/>
                        </a:lnTo>
                        <a:lnTo>
                          <a:pt x="1632" y="2379"/>
                        </a:lnTo>
                        <a:lnTo>
                          <a:pt x="1628" y="2385"/>
                        </a:lnTo>
                        <a:lnTo>
                          <a:pt x="1622" y="2391"/>
                        </a:lnTo>
                        <a:lnTo>
                          <a:pt x="1615" y="2398"/>
                        </a:lnTo>
                        <a:lnTo>
                          <a:pt x="1607" y="2402"/>
                        </a:lnTo>
                        <a:lnTo>
                          <a:pt x="1598" y="2404"/>
                        </a:lnTo>
                        <a:lnTo>
                          <a:pt x="1590" y="2406"/>
                        </a:lnTo>
                        <a:lnTo>
                          <a:pt x="46" y="2406"/>
                        </a:lnTo>
                        <a:lnTo>
                          <a:pt x="46" y="2406"/>
                        </a:lnTo>
                        <a:lnTo>
                          <a:pt x="36" y="2404"/>
                        </a:lnTo>
                        <a:lnTo>
                          <a:pt x="27" y="2402"/>
                        </a:lnTo>
                        <a:lnTo>
                          <a:pt x="21" y="2398"/>
                        </a:lnTo>
                        <a:lnTo>
                          <a:pt x="15" y="2391"/>
                        </a:lnTo>
                        <a:lnTo>
                          <a:pt x="8" y="2385"/>
                        </a:lnTo>
                        <a:lnTo>
                          <a:pt x="4" y="2379"/>
                        </a:lnTo>
                        <a:lnTo>
                          <a:pt x="2" y="2370"/>
                        </a:lnTo>
                        <a:lnTo>
                          <a:pt x="0" y="2360"/>
                        </a:lnTo>
                        <a:lnTo>
                          <a:pt x="0" y="4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/>
                  </a:p>
                </p:txBody>
              </p:sp>
              <p:sp>
                <p:nvSpPr>
                  <p:cNvPr id="175" name="Freeform 267">
                    <a:extLst>
                      <a:ext uri="{FF2B5EF4-FFF2-40B4-BE49-F238E27FC236}">
                        <a16:creationId xmlns:a16="http://schemas.microsoft.com/office/drawing/2014/main" id="{D7D4FAFC-E876-3A55-E732-305440215D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98350" y="11872913"/>
                    <a:ext cx="2593975" cy="3819525"/>
                  </a:xfrm>
                  <a:custGeom>
                    <a:avLst/>
                    <a:gdLst>
                      <a:gd name="T0" fmla="*/ 0 w 1634"/>
                      <a:gd name="T1" fmla="*/ 45 h 2406"/>
                      <a:gd name="T2" fmla="*/ 0 w 1634"/>
                      <a:gd name="T3" fmla="*/ 45 h 2406"/>
                      <a:gd name="T4" fmla="*/ 2 w 1634"/>
                      <a:gd name="T5" fmla="*/ 36 h 2406"/>
                      <a:gd name="T6" fmla="*/ 4 w 1634"/>
                      <a:gd name="T7" fmla="*/ 28 h 2406"/>
                      <a:gd name="T8" fmla="*/ 8 w 1634"/>
                      <a:gd name="T9" fmla="*/ 19 h 2406"/>
                      <a:gd name="T10" fmla="*/ 15 w 1634"/>
                      <a:gd name="T11" fmla="*/ 13 h 2406"/>
                      <a:gd name="T12" fmla="*/ 21 w 1634"/>
                      <a:gd name="T13" fmla="*/ 6 h 2406"/>
                      <a:gd name="T14" fmla="*/ 27 w 1634"/>
                      <a:gd name="T15" fmla="*/ 2 h 2406"/>
                      <a:gd name="T16" fmla="*/ 36 w 1634"/>
                      <a:gd name="T17" fmla="*/ 0 h 2406"/>
                      <a:gd name="T18" fmla="*/ 46 w 1634"/>
                      <a:gd name="T19" fmla="*/ 0 h 2406"/>
                      <a:gd name="T20" fmla="*/ 1590 w 1634"/>
                      <a:gd name="T21" fmla="*/ 0 h 2406"/>
                      <a:gd name="T22" fmla="*/ 1590 w 1634"/>
                      <a:gd name="T23" fmla="*/ 0 h 2406"/>
                      <a:gd name="T24" fmla="*/ 1598 w 1634"/>
                      <a:gd name="T25" fmla="*/ 0 h 2406"/>
                      <a:gd name="T26" fmla="*/ 1607 w 1634"/>
                      <a:gd name="T27" fmla="*/ 2 h 2406"/>
                      <a:gd name="T28" fmla="*/ 1615 w 1634"/>
                      <a:gd name="T29" fmla="*/ 6 h 2406"/>
                      <a:gd name="T30" fmla="*/ 1622 w 1634"/>
                      <a:gd name="T31" fmla="*/ 13 h 2406"/>
                      <a:gd name="T32" fmla="*/ 1628 w 1634"/>
                      <a:gd name="T33" fmla="*/ 19 h 2406"/>
                      <a:gd name="T34" fmla="*/ 1632 w 1634"/>
                      <a:gd name="T35" fmla="*/ 28 h 2406"/>
                      <a:gd name="T36" fmla="*/ 1634 w 1634"/>
                      <a:gd name="T37" fmla="*/ 36 h 2406"/>
                      <a:gd name="T38" fmla="*/ 1634 w 1634"/>
                      <a:gd name="T39" fmla="*/ 45 h 2406"/>
                      <a:gd name="T40" fmla="*/ 1634 w 1634"/>
                      <a:gd name="T41" fmla="*/ 2360 h 2406"/>
                      <a:gd name="T42" fmla="*/ 1634 w 1634"/>
                      <a:gd name="T43" fmla="*/ 2360 h 2406"/>
                      <a:gd name="T44" fmla="*/ 1634 w 1634"/>
                      <a:gd name="T45" fmla="*/ 2370 h 2406"/>
                      <a:gd name="T46" fmla="*/ 1632 w 1634"/>
                      <a:gd name="T47" fmla="*/ 2379 h 2406"/>
                      <a:gd name="T48" fmla="*/ 1628 w 1634"/>
                      <a:gd name="T49" fmla="*/ 2385 h 2406"/>
                      <a:gd name="T50" fmla="*/ 1622 w 1634"/>
                      <a:gd name="T51" fmla="*/ 2391 h 2406"/>
                      <a:gd name="T52" fmla="*/ 1615 w 1634"/>
                      <a:gd name="T53" fmla="*/ 2398 h 2406"/>
                      <a:gd name="T54" fmla="*/ 1607 w 1634"/>
                      <a:gd name="T55" fmla="*/ 2402 h 2406"/>
                      <a:gd name="T56" fmla="*/ 1598 w 1634"/>
                      <a:gd name="T57" fmla="*/ 2404 h 2406"/>
                      <a:gd name="T58" fmla="*/ 1590 w 1634"/>
                      <a:gd name="T59" fmla="*/ 2406 h 2406"/>
                      <a:gd name="T60" fmla="*/ 46 w 1634"/>
                      <a:gd name="T61" fmla="*/ 2406 h 2406"/>
                      <a:gd name="T62" fmla="*/ 46 w 1634"/>
                      <a:gd name="T63" fmla="*/ 2406 h 2406"/>
                      <a:gd name="T64" fmla="*/ 36 w 1634"/>
                      <a:gd name="T65" fmla="*/ 2404 h 2406"/>
                      <a:gd name="T66" fmla="*/ 27 w 1634"/>
                      <a:gd name="T67" fmla="*/ 2402 h 2406"/>
                      <a:gd name="T68" fmla="*/ 21 w 1634"/>
                      <a:gd name="T69" fmla="*/ 2398 h 2406"/>
                      <a:gd name="T70" fmla="*/ 15 w 1634"/>
                      <a:gd name="T71" fmla="*/ 2391 h 2406"/>
                      <a:gd name="T72" fmla="*/ 8 w 1634"/>
                      <a:gd name="T73" fmla="*/ 2385 h 2406"/>
                      <a:gd name="T74" fmla="*/ 4 w 1634"/>
                      <a:gd name="T75" fmla="*/ 2379 h 2406"/>
                      <a:gd name="T76" fmla="*/ 2 w 1634"/>
                      <a:gd name="T77" fmla="*/ 2370 h 2406"/>
                      <a:gd name="T78" fmla="*/ 0 w 1634"/>
                      <a:gd name="T79" fmla="*/ 2360 h 2406"/>
                      <a:gd name="T80" fmla="*/ 0 w 1634"/>
                      <a:gd name="T81" fmla="*/ 45 h 24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1634" h="2406">
                        <a:moveTo>
                          <a:pt x="0" y="45"/>
                        </a:moveTo>
                        <a:lnTo>
                          <a:pt x="0" y="45"/>
                        </a:lnTo>
                        <a:lnTo>
                          <a:pt x="2" y="36"/>
                        </a:lnTo>
                        <a:lnTo>
                          <a:pt x="4" y="28"/>
                        </a:lnTo>
                        <a:lnTo>
                          <a:pt x="8" y="19"/>
                        </a:lnTo>
                        <a:lnTo>
                          <a:pt x="15" y="13"/>
                        </a:lnTo>
                        <a:lnTo>
                          <a:pt x="21" y="6"/>
                        </a:lnTo>
                        <a:lnTo>
                          <a:pt x="27" y="2"/>
                        </a:lnTo>
                        <a:lnTo>
                          <a:pt x="36" y="0"/>
                        </a:lnTo>
                        <a:lnTo>
                          <a:pt x="46" y="0"/>
                        </a:lnTo>
                        <a:lnTo>
                          <a:pt x="1590" y="0"/>
                        </a:lnTo>
                        <a:lnTo>
                          <a:pt x="1590" y="0"/>
                        </a:lnTo>
                        <a:lnTo>
                          <a:pt x="1598" y="0"/>
                        </a:lnTo>
                        <a:lnTo>
                          <a:pt x="1607" y="2"/>
                        </a:lnTo>
                        <a:lnTo>
                          <a:pt x="1615" y="6"/>
                        </a:lnTo>
                        <a:lnTo>
                          <a:pt x="1622" y="13"/>
                        </a:lnTo>
                        <a:lnTo>
                          <a:pt x="1628" y="19"/>
                        </a:lnTo>
                        <a:lnTo>
                          <a:pt x="1632" y="28"/>
                        </a:lnTo>
                        <a:lnTo>
                          <a:pt x="1634" y="36"/>
                        </a:lnTo>
                        <a:lnTo>
                          <a:pt x="1634" y="45"/>
                        </a:lnTo>
                        <a:lnTo>
                          <a:pt x="1634" y="2360"/>
                        </a:lnTo>
                        <a:lnTo>
                          <a:pt x="1634" y="2360"/>
                        </a:lnTo>
                        <a:lnTo>
                          <a:pt x="1634" y="2370"/>
                        </a:lnTo>
                        <a:lnTo>
                          <a:pt x="1632" y="2379"/>
                        </a:lnTo>
                        <a:lnTo>
                          <a:pt x="1628" y="2385"/>
                        </a:lnTo>
                        <a:lnTo>
                          <a:pt x="1622" y="2391"/>
                        </a:lnTo>
                        <a:lnTo>
                          <a:pt x="1615" y="2398"/>
                        </a:lnTo>
                        <a:lnTo>
                          <a:pt x="1607" y="2402"/>
                        </a:lnTo>
                        <a:lnTo>
                          <a:pt x="1598" y="2404"/>
                        </a:lnTo>
                        <a:lnTo>
                          <a:pt x="1590" y="2406"/>
                        </a:lnTo>
                        <a:lnTo>
                          <a:pt x="46" y="2406"/>
                        </a:lnTo>
                        <a:lnTo>
                          <a:pt x="46" y="2406"/>
                        </a:lnTo>
                        <a:lnTo>
                          <a:pt x="36" y="2404"/>
                        </a:lnTo>
                        <a:lnTo>
                          <a:pt x="27" y="2402"/>
                        </a:lnTo>
                        <a:lnTo>
                          <a:pt x="21" y="2398"/>
                        </a:lnTo>
                        <a:lnTo>
                          <a:pt x="15" y="2391"/>
                        </a:lnTo>
                        <a:lnTo>
                          <a:pt x="8" y="2385"/>
                        </a:lnTo>
                        <a:lnTo>
                          <a:pt x="4" y="2379"/>
                        </a:lnTo>
                        <a:lnTo>
                          <a:pt x="2" y="2370"/>
                        </a:lnTo>
                        <a:lnTo>
                          <a:pt x="0" y="2360"/>
                        </a:lnTo>
                        <a:lnTo>
                          <a:pt x="0" y="45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/>
                  </a:p>
                </p:txBody>
              </p:sp>
              <p:sp>
                <p:nvSpPr>
                  <p:cNvPr id="176" name="Freeform 268">
                    <a:extLst>
                      <a:ext uri="{FF2B5EF4-FFF2-40B4-BE49-F238E27FC236}">
                        <a16:creationId xmlns:a16="http://schemas.microsoft.com/office/drawing/2014/main" id="{A406FF65-F092-1B5A-23F4-00C880EB95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98350" y="11869738"/>
                    <a:ext cx="2597150" cy="3822700"/>
                  </a:xfrm>
                  <a:custGeom>
                    <a:avLst/>
                    <a:gdLst>
                      <a:gd name="T0" fmla="*/ 2 w 1636"/>
                      <a:gd name="T1" fmla="*/ 47 h 2408"/>
                      <a:gd name="T2" fmla="*/ 2 w 1636"/>
                      <a:gd name="T3" fmla="*/ 38 h 2408"/>
                      <a:gd name="T4" fmla="*/ 8 w 1636"/>
                      <a:gd name="T5" fmla="*/ 21 h 2408"/>
                      <a:gd name="T6" fmla="*/ 15 w 1636"/>
                      <a:gd name="T7" fmla="*/ 15 h 2408"/>
                      <a:gd name="T8" fmla="*/ 29 w 1636"/>
                      <a:gd name="T9" fmla="*/ 6 h 2408"/>
                      <a:gd name="T10" fmla="*/ 46 w 1636"/>
                      <a:gd name="T11" fmla="*/ 2 h 2408"/>
                      <a:gd name="T12" fmla="*/ 1590 w 1636"/>
                      <a:gd name="T13" fmla="*/ 2 h 2408"/>
                      <a:gd name="T14" fmla="*/ 1607 w 1636"/>
                      <a:gd name="T15" fmla="*/ 6 h 2408"/>
                      <a:gd name="T16" fmla="*/ 1622 w 1636"/>
                      <a:gd name="T17" fmla="*/ 15 h 2408"/>
                      <a:gd name="T18" fmla="*/ 1626 w 1636"/>
                      <a:gd name="T19" fmla="*/ 21 h 2408"/>
                      <a:gd name="T20" fmla="*/ 1632 w 1636"/>
                      <a:gd name="T21" fmla="*/ 38 h 2408"/>
                      <a:gd name="T22" fmla="*/ 1634 w 1636"/>
                      <a:gd name="T23" fmla="*/ 2362 h 2408"/>
                      <a:gd name="T24" fmla="*/ 1632 w 1636"/>
                      <a:gd name="T25" fmla="*/ 2372 h 2408"/>
                      <a:gd name="T26" fmla="*/ 1626 w 1636"/>
                      <a:gd name="T27" fmla="*/ 2387 h 2408"/>
                      <a:gd name="T28" fmla="*/ 1622 w 1636"/>
                      <a:gd name="T29" fmla="*/ 2393 h 2408"/>
                      <a:gd name="T30" fmla="*/ 1607 w 1636"/>
                      <a:gd name="T31" fmla="*/ 2404 h 2408"/>
                      <a:gd name="T32" fmla="*/ 1590 w 1636"/>
                      <a:gd name="T33" fmla="*/ 2406 h 2408"/>
                      <a:gd name="T34" fmla="*/ 46 w 1636"/>
                      <a:gd name="T35" fmla="*/ 2406 h 2408"/>
                      <a:gd name="T36" fmla="*/ 29 w 1636"/>
                      <a:gd name="T37" fmla="*/ 2404 h 2408"/>
                      <a:gd name="T38" fmla="*/ 15 w 1636"/>
                      <a:gd name="T39" fmla="*/ 2393 h 2408"/>
                      <a:gd name="T40" fmla="*/ 8 w 1636"/>
                      <a:gd name="T41" fmla="*/ 2387 h 2408"/>
                      <a:gd name="T42" fmla="*/ 2 w 1636"/>
                      <a:gd name="T43" fmla="*/ 2372 h 2408"/>
                      <a:gd name="T44" fmla="*/ 2 w 1636"/>
                      <a:gd name="T45" fmla="*/ 47 h 2408"/>
                      <a:gd name="T46" fmla="*/ 0 w 1636"/>
                      <a:gd name="T47" fmla="*/ 47 h 2408"/>
                      <a:gd name="T48" fmla="*/ 0 w 1636"/>
                      <a:gd name="T49" fmla="*/ 2362 h 2408"/>
                      <a:gd name="T50" fmla="*/ 2 w 1636"/>
                      <a:gd name="T51" fmla="*/ 2381 h 2408"/>
                      <a:gd name="T52" fmla="*/ 13 w 1636"/>
                      <a:gd name="T53" fmla="*/ 2396 h 2408"/>
                      <a:gd name="T54" fmla="*/ 27 w 1636"/>
                      <a:gd name="T55" fmla="*/ 2406 h 2408"/>
                      <a:gd name="T56" fmla="*/ 46 w 1636"/>
                      <a:gd name="T57" fmla="*/ 2408 h 2408"/>
                      <a:gd name="T58" fmla="*/ 1590 w 1636"/>
                      <a:gd name="T59" fmla="*/ 2408 h 2408"/>
                      <a:gd name="T60" fmla="*/ 1607 w 1636"/>
                      <a:gd name="T61" fmla="*/ 2406 h 2408"/>
                      <a:gd name="T62" fmla="*/ 1622 w 1636"/>
                      <a:gd name="T63" fmla="*/ 2396 h 2408"/>
                      <a:gd name="T64" fmla="*/ 1632 w 1636"/>
                      <a:gd name="T65" fmla="*/ 2381 h 2408"/>
                      <a:gd name="T66" fmla="*/ 1636 w 1636"/>
                      <a:gd name="T67" fmla="*/ 2362 h 2408"/>
                      <a:gd name="T68" fmla="*/ 1636 w 1636"/>
                      <a:gd name="T69" fmla="*/ 47 h 2408"/>
                      <a:gd name="T70" fmla="*/ 1632 w 1636"/>
                      <a:gd name="T71" fmla="*/ 30 h 2408"/>
                      <a:gd name="T72" fmla="*/ 1622 w 1636"/>
                      <a:gd name="T73" fmla="*/ 15 h 2408"/>
                      <a:gd name="T74" fmla="*/ 1607 w 1636"/>
                      <a:gd name="T75" fmla="*/ 4 h 2408"/>
                      <a:gd name="T76" fmla="*/ 1590 w 1636"/>
                      <a:gd name="T77" fmla="*/ 0 h 2408"/>
                      <a:gd name="T78" fmla="*/ 46 w 1636"/>
                      <a:gd name="T79" fmla="*/ 0 h 2408"/>
                      <a:gd name="T80" fmla="*/ 27 w 1636"/>
                      <a:gd name="T81" fmla="*/ 4 h 2408"/>
                      <a:gd name="T82" fmla="*/ 13 w 1636"/>
                      <a:gd name="T83" fmla="*/ 15 h 2408"/>
                      <a:gd name="T84" fmla="*/ 2 w 1636"/>
                      <a:gd name="T85" fmla="*/ 30 h 2408"/>
                      <a:gd name="T86" fmla="*/ 0 w 1636"/>
                      <a:gd name="T87" fmla="*/ 47 h 24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636" h="2408">
                        <a:moveTo>
                          <a:pt x="0" y="47"/>
                        </a:moveTo>
                        <a:lnTo>
                          <a:pt x="2" y="47"/>
                        </a:lnTo>
                        <a:lnTo>
                          <a:pt x="2" y="47"/>
                        </a:lnTo>
                        <a:lnTo>
                          <a:pt x="2" y="38"/>
                        </a:lnTo>
                        <a:lnTo>
                          <a:pt x="4" y="30"/>
                        </a:lnTo>
                        <a:lnTo>
                          <a:pt x="8" y="21"/>
                        </a:lnTo>
                        <a:lnTo>
                          <a:pt x="15" y="15"/>
                        </a:lnTo>
                        <a:lnTo>
                          <a:pt x="15" y="15"/>
                        </a:lnTo>
                        <a:lnTo>
                          <a:pt x="21" y="11"/>
                        </a:lnTo>
                        <a:lnTo>
                          <a:pt x="29" y="6"/>
                        </a:lnTo>
                        <a:lnTo>
                          <a:pt x="36" y="4"/>
                        </a:lnTo>
                        <a:lnTo>
                          <a:pt x="46" y="2"/>
                        </a:lnTo>
                        <a:lnTo>
                          <a:pt x="1590" y="2"/>
                        </a:lnTo>
                        <a:lnTo>
                          <a:pt x="1590" y="2"/>
                        </a:lnTo>
                        <a:lnTo>
                          <a:pt x="1598" y="4"/>
                        </a:lnTo>
                        <a:lnTo>
                          <a:pt x="1607" y="6"/>
                        </a:lnTo>
                        <a:lnTo>
                          <a:pt x="1615" y="11"/>
                        </a:lnTo>
                        <a:lnTo>
                          <a:pt x="1622" y="15"/>
                        </a:lnTo>
                        <a:lnTo>
                          <a:pt x="1622" y="15"/>
                        </a:lnTo>
                        <a:lnTo>
                          <a:pt x="1626" y="21"/>
                        </a:lnTo>
                        <a:lnTo>
                          <a:pt x="1630" y="30"/>
                        </a:lnTo>
                        <a:lnTo>
                          <a:pt x="1632" y="38"/>
                        </a:lnTo>
                        <a:lnTo>
                          <a:pt x="1634" y="47"/>
                        </a:lnTo>
                        <a:lnTo>
                          <a:pt x="1634" y="2362"/>
                        </a:lnTo>
                        <a:lnTo>
                          <a:pt x="1634" y="2362"/>
                        </a:lnTo>
                        <a:lnTo>
                          <a:pt x="1632" y="2372"/>
                        </a:lnTo>
                        <a:lnTo>
                          <a:pt x="1630" y="2379"/>
                        </a:lnTo>
                        <a:lnTo>
                          <a:pt x="1626" y="2387"/>
                        </a:lnTo>
                        <a:lnTo>
                          <a:pt x="1622" y="2393"/>
                        </a:lnTo>
                        <a:lnTo>
                          <a:pt x="1622" y="2393"/>
                        </a:lnTo>
                        <a:lnTo>
                          <a:pt x="1615" y="2400"/>
                        </a:lnTo>
                        <a:lnTo>
                          <a:pt x="1607" y="2404"/>
                        </a:lnTo>
                        <a:lnTo>
                          <a:pt x="1598" y="2406"/>
                        </a:lnTo>
                        <a:lnTo>
                          <a:pt x="1590" y="2406"/>
                        </a:lnTo>
                        <a:lnTo>
                          <a:pt x="46" y="2406"/>
                        </a:lnTo>
                        <a:lnTo>
                          <a:pt x="46" y="2406"/>
                        </a:lnTo>
                        <a:lnTo>
                          <a:pt x="36" y="2406"/>
                        </a:lnTo>
                        <a:lnTo>
                          <a:pt x="29" y="2404"/>
                        </a:lnTo>
                        <a:lnTo>
                          <a:pt x="21" y="2400"/>
                        </a:lnTo>
                        <a:lnTo>
                          <a:pt x="15" y="2393"/>
                        </a:lnTo>
                        <a:lnTo>
                          <a:pt x="15" y="2393"/>
                        </a:lnTo>
                        <a:lnTo>
                          <a:pt x="8" y="2387"/>
                        </a:lnTo>
                        <a:lnTo>
                          <a:pt x="4" y="2379"/>
                        </a:lnTo>
                        <a:lnTo>
                          <a:pt x="2" y="2372"/>
                        </a:lnTo>
                        <a:lnTo>
                          <a:pt x="2" y="2362"/>
                        </a:lnTo>
                        <a:lnTo>
                          <a:pt x="2" y="47"/>
                        </a:lnTo>
                        <a:lnTo>
                          <a:pt x="0" y="47"/>
                        </a:lnTo>
                        <a:lnTo>
                          <a:pt x="0" y="47"/>
                        </a:lnTo>
                        <a:lnTo>
                          <a:pt x="0" y="2362"/>
                        </a:lnTo>
                        <a:lnTo>
                          <a:pt x="0" y="2362"/>
                        </a:lnTo>
                        <a:lnTo>
                          <a:pt x="0" y="2372"/>
                        </a:lnTo>
                        <a:lnTo>
                          <a:pt x="2" y="2381"/>
                        </a:lnTo>
                        <a:lnTo>
                          <a:pt x="6" y="2389"/>
                        </a:lnTo>
                        <a:lnTo>
                          <a:pt x="13" y="2396"/>
                        </a:lnTo>
                        <a:lnTo>
                          <a:pt x="19" y="2402"/>
                        </a:lnTo>
                        <a:lnTo>
                          <a:pt x="27" y="2406"/>
                        </a:lnTo>
                        <a:lnTo>
                          <a:pt x="36" y="2408"/>
                        </a:lnTo>
                        <a:lnTo>
                          <a:pt x="46" y="2408"/>
                        </a:lnTo>
                        <a:lnTo>
                          <a:pt x="1590" y="2408"/>
                        </a:lnTo>
                        <a:lnTo>
                          <a:pt x="1590" y="2408"/>
                        </a:lnTo>
                        <a:lnTo>
                          <a:pt x="1598" y="2408"/>
                        </a:lnTo>
                        <a:lnTo>
                          <a:pt x="1607" y="2406"/>
                        </a:lnTo>
                        <a:lnTo>
                          <a:pt x="1615" y="2402"/>
                        </a:lnTo>
                        <a:lnTo>
                          <a:pt x="1622" y="2396"/>
                        </a:lnTo>
                        <a:lnTo>
                          <a:pt x="1628" y="2389"/>
                        </a:lnTo>
                        <a:lnTo>
                          <a:pt x="1632" y="2381"/>
                        </a:lnTo>
                        <a:lnTo>
                          <a:pt x="1634" y="2372"/>
                        </a:lnTo>
                        <a:lnTo>
                          <a:pt x="1636" y="2362"/>
                        </a:lnTo>
                        <a:lnTo>
                          <a:pt x="1636" y="47"/>
                        </a:lnTo>
                        <a:lnTo>
                          <a:pt x="1636" y="47"/>
                        </a:lnTo>
                        <a:lnTo>
                          <a:pt x="1634" y="38"/>
                        </a:lnTo>
                        <a:lnTo>
                          <a:pt x="1632" y="30"/>
                        </a:lnTo>
                        <a:lnTo>
                          <a:pt x="1628" y="21"/>
                        </a:lnTo>
                        <a:lnTo>
                          <a:pt x="1622" y="15"/>
                        </a:lnTo>
                        <a:lnTo>
                          <a:pt x="1615" y="8"/>
                        </a:lnTo>
                        <a:lnTo>
                          <a:pt x="1607" y="4"/>
                        </a:lnTo>
                        <a:lnTo>
                          <a:pt x="1598" y="2"/>
                        </a:lnTo>
                        <a:lnTo>
                          <a:pt x="1590" y="0"/>
                        </a:lnTo>
                        <a:lnTo>
                          <a:pt x="46" y="0"/>
                        </a:lnTo>
                        <a:lnTo>
                          <a:pt x="46" y="0"/>
                        </a:lnTo>
                        <a:lnTo>
                          <a:pt x="36" y="2"/>
                        </a:lnTo>
                        <a:lnTo>
                          <a:pt x="27" y="4"/>
                        </a:lnTo>
                        <a:lnTo>
                          <a:pt x="19" y="8"/>
                        </a:lnTo>
                        <a:lnTo>
                          <a:pt x="13" y="15"/>
                        </a:lnTo>
                        <a:lnTo>
                          <a:pt x="6" y="21"/>
                        </a:lnTo>
                        <a:lnTo>
                          <a:pt x="2" y="30"/>
                        </a:lnTo>
                        <a:lnTo>
                          <a:pt x="0" y="38"/>
                        </a:lnTo>
                        <a:lnTo>
                          <a:pt x="0" y="47"/>
                        </a:lnTo>
                        <a:lnTo>
                          <a:pt x="0" y="47"/>
                        </a:lnTo>
                        <a:close/>
                      </a:path>
                    </a:pathLst>
                  </a:custGeom>
                  <a:solidFill>
                    <a:srgbClr val="A8A8A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/>
                  </a:p>
                </p:txBody>
              </p:sp>
              <p:sp>
                <p:nvSpPr>
                  <p:cNvPr id="177" name="Freeform 269">
                    <a:extLst>
                      <a:ext uri="{FF2B5EF4-FFF2-40B4-BE49-F238E27FC236}">
                        <a16:creationId xmlns:a16="http://schemas.microsoft.com/office/drawing/2014/main" id="{E2442BFF-9A01-E568-907D-33426AB8E4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98350" y="11869738"/>
                    <a:ext cx="2597150" cy="3822700"/>
                  </a:xfrm>
                  <a:custGeom>
                    <a:avLst/>
                    <a:gdLst>
                      <a:gd name="T0" fmla="*/ 2 w 1636"/>
                      <a:gd name="T1" fmla="*/ 47 h 2408"/>
                      <a:gd name="T2" fmla="*/ 2 w 1636"/>
                      <a:gd name="T3" fmla="*/ 38 h 2408"/>
                      <a:gd name="T4" fmla="*/ 8 w 1636"/>
                      <a:gd name="T5" fmla="*/ 21 h 2408"/>
                      <a:gd name="T6" fmla="*/ 15 w 1636"/>
                      <a:gd name="T7" fmla="*/ 15 h 2408"/>
                      <a:gd name="T8" fmla="*/ 29 w 1636"/>
                      <a:gd name="T9" fmla="*/ 6 h 2408"/>
                      <a:gd name="T10" fmla="*/ 46 w 1636"/>
                      <a:gd name="T11" fmla="*/ 2 h 2408"/>
                      <a:gd name="T12" fmla="*/ 1590 w 1636"/>
                      <a:gd name="T13" fmla="*/ 2 h 2408"/>
                      <a:gd name="T14" fmla="*/ 1607 w 1636"/>
                      <a:gd name="T15" fmla="*/ 6 h 2408"/>
                      <a:gd name="T16" fmla="*/ 1622 w 1636"/>
                      <a:gd name="T17" fmla="*/ 15 h 2408"/>
                      <a:gd name="T18" fmla="*/ 1626 w 1636"/>
                      <a:gd name="T19" fmla="*/ 21 h 2408"/>
                      <a:gd name="T20" fmla="*/ 1632 w 1636"/>
                      <a:gd name="T21" fmla="*/ 38 h 2408"/>
                      <a:gd name="T22" fmla="*/ 1634 w 1636"/>
                      <a:gd name="T23" fmla="*/ 2362 h 2408"/>
                      <a:gd name="T24" fmla="*/ 1632 w 1636"/>
                      <a:gd name="T25" fmla="*/ 2372 h 2408"/>
                      <a:gd name="T26" fmla="*/ 1626 w 1636"/>
                      <a:gd name="T27" fmla="*/ 2387 h 2408"/>
                      <a:gd name="T28" fmla="*/ 1622 w 1636"/>
                      <a:gd name="T29" fmla="*/ 2393 h 2408"/>
                      <a:gd name="T30" fmla="*/ 1607 w 1636"/>
                      <a:gd name="T31" fmla="*/ 2404 h 2408"/>
                      <a:gd name="T32" fmla="*/ 1590 w 1636"/>
                      <a:gd name="T33" fmla="*/ 2406 h 2408"/>
                      <a:gd name="T34" fmla="*/ 46 w 1636"/>
                      <a:gd name="T35" fmla="*/ 2406 h 2408"/>
                      <a:gd name="T36" fmla="*/ 29 w 1636"/>
                      <a:gd name="T37" fmla="*/ 2404 h 2408"/>
                      <a:gd name="T38" fmla="*/ 15 w 1636"/>
                      <a:gd name="T39" fmla="*/ 2393 h 2408"/>
                      <a:gd name="T40" fmla="*/ 8 w 1636"/>
                      <a:gd name="T41" fmla="*/ 2387 h 2408"/>
                      <a:gd name="T42" fmla="*/ 2 w 1636"/>
                      <a:gd name="T43" fmla="*/ 2372 h 2408"/>
                      <a:gd name="T44" fmla="*/ 2 w 1636"/>
                      <a:gd name="T45" fmla="*/ 47 h 2408"/>
                      <a:gd name="T46" fmla="*/ 0 w 1636"/>
                      <a:gd name="T47" fmla="*/ 47 h 2408"/>
                      <a:gd name="T48" fmla="*/ 0 w 1636"/>
                      <a:gd name="T49" fmla="*/ 2362 h 2408"/>
                      <a:gd name="T50" fmla="*/ 2 w 1636"/>
                      <a:gd name="T51" fmla="*/ 2381 h 2408"/>
                      <a:gd name="T52" fmla="*/ 13 w 1636"/>
                      <a:gd name="T53" fmla="*/ 2396 h 2408"/>
                      <a:gd name="T54" fmla="*/ 27 w 1636"/>
                      <a:gd name="T55" fmla="*/ 2406 h 2408"/>
                      <a:gd name="T56" fmla="*/ 46 w 1636"/>
                      <a:gd name="T57" fmla="*/ 2408 h 2408"/>
                      <a:gd name="T58" fmla="*/ 1590 w 1636"/>
                      <a:gd name="T59" fmla="*/ 2408 h 2408"/>
                      <a:gd name="T60" fmla="*/ 1607 w 1636"/>
                      <a:gd name="T61" fmla="*/ 2406 h 2408"/>
                      <a:gd name="T62" fmla="*/ 1622 w 1636"/>
                      <a:gd name="T63" fmla="*/ 2396 h 2408"/>
                      <a:gd name="T64" fmla="*/ 1632 w 1636"/>
                      <a:gd name="T65" fmla="*/ 2381 h 2408"/>
                      <a:gd name="T66" fmla="*/ 1636 w 1636"/>
                      <a:gd name="T67" fmla="*/ 2362 h 2408"/>
                      <a:gd name="T68" fmla="*/ 1636 w 1636"/>
                      <a:gd name="T69" fmla="*/ 47 h 2408"/>
                      <a:gd name="T70" fmla="*/ 1632 w 1636"/>
                      <a:gd name="T71" fmla="*/ 30 h 2408"/>
                      <a:gd name="T72" fmla="*/ 1622 w 1636"/>
                      <a:gd name="T73" fmla="*/ 15 h 2408"/>
                      <a:gd name="T74" fmla="*/ 1607 w 1636"/>
                      <a:gd name="T75" fmla="*/ 4 h 2408"/>
                      <a:gd name="T76" fmla="*/ 1590 w 1636"/>
                      <a:gd name="T77" fmla="*/ 0 h 2408"/>
                      <a:gd name="T78" fmla="*/ 46 w 1636"/>
                      <a:gd name="T79" fmla="*/ 0 h 2408"/>
                      <a:gd name="T80" fmla="*/ 27 w 1636"/>
                      <a:gd name="T81" fmla="*/ 4 h 2408"/>
                      <a:gd name="T82" fmla="*/ 13 w 1636"/>
                      <a:gd name="T83" fmla="*/ 15 h 2408"/>
                      <a:gd name="T84" fmla="*/ 2 w 1636"/>
                      <a:gd name="T85" fmla="*/ 30 h 2408"/>
                      <a:gd name="T86" fmla="*/ 0 w 1636"/>
                      <a:gd name="T87" fmla="*/ 47 h 24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636" h="2408">
                        <a:moveTo>
                          <a:pt x="0" y="47"/>
                        </a:moveTo>
                        <a:lnTo>
                          <a:pt x="2" y="47"/>
                        </a:lnTo>
                        <a:lnTo>
                          <a:pt x="2" y="47"/>
                        </a:lnTo>
                        <a:lnTo>
                          <a:pt x="2" y="38"/>
                        </a:lnTo>
                        <a:lnTo>
                          <a:pt x="4" y="30"/>
                        </a:lnTo>
                        <a:lnTo>
                          <a:pt x="8" y="21"/>
                        </a:lnTo>
                        <a:lnTo>
                          <a:pt x="15" y="15"/>
                        </a:lnTo>
                        <a:lnTo>
                          <a:pt x="15" y="15"/>
                        </a:lnTo>
                        <a:lnTo>
                          <a:pt x="21" y="11"/>
                        </a:lnTo>
                        <a:lnTo>
                          <a:pt x="29" y="6"/>
                        </a:lnTo>
                        <a:lnTo>
                          <a:pt x="36" y="4"/>
                        </a:lnTo>
                        <a:lnTo>
                          <a:pt x="46" y="2"/>
                        </a:lnTo>
                        <a:lnTo>
                          <a:pt x="1590" y="2"/>
                        </a:lnTo>
                        <a:lnTo>
                          <a:pt x="1590" y="2"/>
                        </a:lnTo>
                        <a:lnTo>
                          <a:pt x="1598" y="4"/>
                        </a:lnTo>
                        <a:lnTo>
                          <a:pt x="1607" y="6"/>
                        </a:lnTo>
                        <a:lnTo>
                          <a:pt x="1615" y="11"/>
                        </a:lnTo>
                        <a:lnTo>
                          <a:pt x="1622" y="15"/>
                        </a:lnTo>
                        <a:lnTo>
                          <a:pt x="1622" y="15"/>
                        </a:lnTo>
                        <a:lnTo>
                          <a:pt x="1626" y="21"/>
                        </a:lnTo>
                        <a:lnTo>
                          <a:pt x="1630" y="30"/>
                        </a:lnTo>
                        <a:lnTo>
                          <a:pt x="1632" y="38"/>
                        </a:lnTo>
                        <a:lnTo>
                          <a:pt x="1634" y="47"/>
                        </a:lnTo>
                        <a:lnTo>
                          <a:pt x="1634" y="2362"/>
                        </a:lnTo>
                        <a:lnTo>
                          <a:pt x="1634" y="2362"/>
                        </a:lnTo>
                        <a:lnTo>
                          <a:pt x="1632" y="2372"/>
                        </a:lnTo>
                        <a:lnTo>
                          <a:pt x="1630" y="2379"/>
                        </a:lnTo>
                        <a:lnTo>
                          <a:pt x="1626" y="2387"/>
                        </a:lnTo>
                        <a:lnTo>
                          <a:pt x="1622" y="2393"/>
                        </a:lnTo>
                        <a:lnTo>
                          <a:pt x="1622" y="2393"/>
                        </a:lnTo>
                        <a:lnTo>
                          <a:pt x="1615" y="2400"/>
                        </a:lnTo>
                        <a:lnTo>
                          <a:pt x="1607" y="2404"/>
                        </a:lnTo>
                        <a:lnTo>
                          <a:pt x="1598" y="2406"/>
                        </a:lnTo>
                        <a:lnTo>
                          <a:pt x="1590" y="2406"/>
                        </a:lnTo>
                        <a:lnTo>
                          <a:pt x="46" y="2406"/>
                        </a:lnTo>
                        <a:lnTo>
                          <a:pt x="46" y="2406"/>
                        </a:lnTo>
                        <a:lnTo>
                          <a:pt x="36" y="2406"/>
                        </a:lnTo>
                        <a:lnTo>
                          <a:pt x="29" y="2404"/>
                        </a:lnTo>
                        <a:lnTo>
                          <a:pt x="21" y="2400"/>
                        </a:lnTo>
                        <a:lnTo>
                          <a:pt x="15" y="2393"/>
                        </a:lnTo>
                        <a:lnTo>
                          <a:pt x="15" y="2393"/>
                        </a:lnTo>
                        <a:lnTo>
                          <a:pt x="8" y="2387"/>
                        </a:lnTo>
                        <a:lnTo>
                          <a:pt x="4" y="2379"/>
                        </a:lnTo>
                        <a:lnTo>
                          <a:pt x="2" y="2372"/>
                        </a:lnTo>
                        <a:lnTo>
                          <a:pt x="2" y="2362"/>
                        </a:lnTo>
                        <a:lnTo>
                          <a:pt x="2" y="47"/>
                        </a:lnTo>
                        <a:lnTo>
                          <a:pt x="0" y="47"/>
                        </a:lnTo>
                        <a:lnTo>
                          <a:pt x="0" y="47"/>
                        </a:lnTo>
                        <a:lnTo>
                          <a:pt x="0" y="2362"/>
                        </a:lnTo>
                        <a:lnTo>
                          <a:pt x="0" y="2362"/>
                        </a:lnTo>
                        <a:lnTo>
                          <a:pt x="0" y="2372"/>
                        </a:lnTo>
                        <a:lnTo>
                          <a:pt x="2" y="2381"/>
                        </a:lnTo>
                        <a:lnTo>
                          <a:pt x="6" y="2389"/>
                        </a:lnTo>
                        <a:lnTo>
                          <a:pt x="13" y="2396"/>
                        </a:lnTo>
                        <a:lnTo>
                          <a:pt x="19" y="2402"/>
                        </a:lnTo>
                        <a:lnTo>
                          <a:pt x="27" y="2406"/>
                        </a:lnTo>
                        <a:lnTo>
                          <a:pt x="36" y="2408"/>
                        </a:lnTo>
                        <a:lnTo>
                          <a:pt x="46" y="2408"/>
                        </a:lnTo>
                        <a:lnTo>
                          <a:pt x="1590" y="2408"/>
                        </a:lnTo>
                        <a:lnTo>
                          <a:pt x="1590" y="2408"/>
                        </a:lnTo>
                        <a:lnTo>
                          <a:pt x="1598" y="2408"/>
                        </a:lnTo>
                        <a:lnTo>
                          <a:pt x="1607" y="2406"/>
                        </a:lnTo>
                        <a:lnTo>
                          <a:pt x="1615" y="2402"/>
                        </a:lnTo>
                        <a:lnTo>
                          <a:pt x="1622" y="2396"/>
                        </a:lnTo>
                        <a:lnTo>
                          <a:pt x="1628" y="2389"/>
                        </a:lnTo>
                        <a:lnTo>
                          <a:pt x="1632" y="2381"/>
                        </a:lnTo>
                        <a:lnTo>
                          <a:pt x="1634" y="2372"/>
                        </a:lnTo>
                        <a:lnTo>
                          <a:pt x="1636" y="2362"/>
                        </a:lnTo>
                        <a:lnTo>
                          <a:pt x="1636" y="47"/>
                        </a:lnTo>
                        <a:lnTo>
                          <a:pt x="1636" y="47"/>
                        </a:lnTo>
                        <a:lnTo>
                          <a:pt x="1634" y="38"/>
                        </a:lnTo>
                        <a:lnTo>
                          <a:pt x="1632" y="30"/>
                        </a:lnTo>
                        <a:lnTo>
                          <a:pt x="1628" y="21"/>
                        </a:lnTo>
                        <a:lnTo>
                          <a:pt x="1622" y="15"/>
                        </a:lnTo>
                        <a:lnTo>
                          <a:pt x="1615" y="8"/>
                        </a:lnTo>
                        <a:lnTo>
                          <a:pt x="1607" y="4"/>
                        </a:lnTo>
                        <a:lnTo>
                          <a:pt x="1598" y="2"/>
                        </a:lnTo>
                        <a:lnTo>
                          <a:pt x="1590" y="0"/>
                        </a:lnTo>
                        <a:lnTo>
                          <a:pt x="46" y="0"/>
                        </a:lnTo>
                        <a:lnTo>
                          <a:pt x="46" y="0"/>
                        </a:lnTo>
                        <a:lnTo>
                          <a:pt x="36" y="2"/>
                        </a:lnTo>
                        <a:lnTo>
                          <a:pt x="27" y="4"/>
                        </a:lnTo>
                        <a:lnTo>
                          <a:pt x="19" y="8"/>
                        </a:lnTo>
                        <a:lnTo>
                          <a:pt x="13" y="15"/>
                        </a:lnTo>
                        <a:lnTo>
                          <a:pt x="6" y="21"/>
                        </a:lnTo>
                        <a:lnTo>
                          <a:pt x="2" y="30"/>
                        </a:lnTo>
                        <a:lnTo>
                          <a:pt x="0" y="38"/>
                        </a:lnTo>
                        <a:lnTo>
                          <a:pt x="0" y="47"/>
                        </a:lnTo>
                        <a:lnTo>
                          <a:pt x="0" y="4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/>
                  </a:p>
                </p:txBody>
              </p:sp>
              <p:pic>
                <p:nvPicPr>
                  <p:cNvPr id="178" name="Picture 270">
                    <a:extLst>
                      <a:ext uri="{FF2B5EF4-FFF2-40B4-BE49-F238E27FC236}">
                        <a16:creationId xmlns:a16="http://schemas.microsoft.com/office/drawing/2014/main" id="{72F74A14-3468-7EE5-A1E5-CFBE6553227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4884063" y="11852275"/>
                    <a:ext cx="1444625" cy="384810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91" name="Freeform 271">
                    <a:extLst>
                      <a:ext uri="{FF2B5EF4-FFF2-40B4-BE49-F238E27FC236}">
                        <a16:creationId xmlns:a16="http://schemas.microsoft.com/office/drawing/2014/main" id="{E31A5E82-BB0A-258E-6355-E0B65B7351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111200" y="15497175"/>
                    <a:ext cx="171450" cy="111125"/>
                  </a:xfrm>
                  <a:custGeom>
                    <a:avLst/>
                    <a:gdLst>
                      <a:gd name="T0" fmla="*/ 108 w 108"/>
                      <a:gd name="T1" fmla="*/ 38 h 70"/>
                      <a:gd name="T2" fmla="*/ 108 w 108"/>
                      <a:gd name="T3" fmla="*/ 38 h 70"/>
                      <a:gd name="T4" fmla="*/ 104 w 108"/>
                      <a:gd name="T5" fmla="*/ 51 h 70"/>
                      <a:gd name="T6" fmla="*/ 97 w 108"/>
                      <a:gd name="T7" fmla="*/ 62 h 70"/>
                      <a:gd name="T8" fmla="*/ 89 w 108"/>
                      <a:gd name="T9" fmla="*/ 68 h 70"/>
                      <a:gd name="T10" fmla="*/ 83 w 108"/>
                      <a:gd name="T11" fmla="*/ 70 h 70"/>
                      <a:gd name="T12" fmla="*/ 78 w 108"/>
                      <a:gd name="T13" fmla="*/ 70 h 70"/>
                      <a:gd name="T14" fmla="*/ 30 w 108"/>
                      <a:gd name="T15" fmla="*/ 70 h 70"/>
                      <a:gd name="T16" fmla="*/ 30 w 108"/>
                      <a:gd name="T17" fmla="*/ 70 h 70"/>
                      <a:gd name="T18" fmla="*/ 24 w 108"/>
                      <a:gd name="T19" fmla="*/ 70 h 70"/>
                      <a:gd name="T20" fmla="*/ 17 w 108"/>
                      <a:gd name="T21" fmla="*/ 68 h 70"/>
                      <a:gd name="T22" fmla="*/ 9 w 108"/>
                      <a:gd name="T23" fmla="*/ 62 h 70"/>
                      <a:gd name="T24" fmla="*/ 2 w 108"/>
                      <a:gd name="T25" fmla="*/ 51 h 70"/>
                      <a:gd name="T26" fmla="*/ 0 w 108"/>
                      <a:gd name="T27" fmla="*/ 38 h 70"/>
                      <a:gd name="T28" fmla="*/ 0 w 108"/>
                      <a:gd name="T29" fmla="*/ 32 h 70"/>
                      <a:gd name="T30" fmla="*/ 0 w 108"/>
                      <a:gd name="T31" fmla="*/ 32 h 70"/>
                      <a:gd name="T32" fmla="*/ 2 w 108"/>
                      <a:gd name="T33" fmla="*/ 19 h 70"/>
                      <a:gd name="T34" fmla="*/ 9 w 108"/>
                      <a:gd name="T35" fmla="*/ 11 h 70"/>
                      <a:gd name="T36" fmla="*/ 17 w 108"/>
                      <a:gd name="T37" fmla="*/ 2 h 70"/>
                      <a:gd name="T38" fmla="*/ 24 w 108"/>
                      <a:gd name="T39" fmla="*/ 0 h 70"/>
                      <a:gd name="T40" fmla="*/ 30 w 108"/>
                      <a:gd name="T41" fmla="*/ 0 h 70"/>
                      <a:gd name="T42" fmla="*/ 78 w 108"/>
                      <a:gd name="T43" fmla="*/ 0 h 70"/>
                      <a:gd name="T44" fmla="*/ 78 w 108"/>
                      <a:gd name="T45" fmla="*/ 0 h 70"/>
                      <a:gd name="T46" fmla="*/ 83 w 108"/>
                      <a:gd name="T47" fmla="*/ 0 h 70"/>
                      <a:gd name="T48" fmla="*/ 89 w 108"/>
                      <a:gd name="T49" fmla="*/ 2 h 70"/>
                      <a:gd name="T50" fmla="*/ 97 w 108"/>
                      <a:gd name="T51" fmla="*/ 11 h 70"/>
                      <a:gd name="T52" fmla="*/ 104 w 108"/>
                      <a:gd name="T53" fmla="*/ 19 h 70"/>
                      <a:gd name="T54" fmla="*/ 108 w 108"/>
                      <a:gd name="T55" fmla="*/ 32 h 70"/>
                      <a:gd name="T56" fmla="*/ 108 w 108"/>
                      <a:gd name="T57" fmla="*/ 38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108" h="70">
                        <a:moveTo>
                          <a:pt x="108" y="38"/>
                        </a:moveTo>
                        <a:lnTo>
                          <a:pt x="108" y="38"/>
                        </a:lnTo>
                        <a:lnTo>
                          <a:pt x="104" y="51"/>
                        </a:lnTo>
                        <a:lnTo>
                          <a:pt x="97" y="62"/>
                        </a:lnTo>
                        <a:lnTo>
                          <a:pt x="89" y="68"/>
                        </a:lnTo>
                        <a:lnTo>
                          <a:pt x="83" y="70"/>
                        </a:lnTo>
                        <a:lnTo>
                          <a:pt x="78" y="70"/>
                        </a:lnTo>
                        <a:lnTo>
                          <a:pt x="30" y="70"/>
                        </a:lnTo>
                        <a:lnTo>
                          <a:pt x="30" y="70"/>
                        </a:lnTo>
                        <a:lnTo>
                          <a:pt x="24" y="70"/>
                        </a:lnTo>
                        <a:lnTo>
                          <a:pt x="17" y="68"/>
                        </a:lnTo>
                        <a:lnTo>
                          <a:pt x="9" y="62"/>
                        </a:lnTo>
                        <a:lnTo>
                          <a:pt x="2" y="51"/>
                        </a:lnTo>
                        <a:lnTo>
                          <a:pt x="0" y="38"/>
                        </a:lnTo>
                        <a:lnTo>
                          <a:pt x="0" y="32"/>
                        </a:lnTo>
                        <a:lnTo>
                          <a:pt x="0" y="32"/>
                        </a:lnTo>
                        <a:lnTo>
                          <a:pt x="2" y="19"/>
                        </a:lnTo>
                        <a:lnTo>
                          <a:pt x="9" y="11"/>
                        </a:lnTo>
                        <a:lnTo>
                          <a:pt x="17" y="2"/>
                        </a:lnTo>
                        <a:lnTo>
                          <a:pt x="24" y="0"/>
                        </a:lnTo>
                        <a:lnTo>
                          <a:pt x="30" y="0"/>
                        </a:lnTo>
                        <a:lnTo>
                          <a:pt x="78" y="0"/>
                        </a:lnTo>
                        <a:lnTo>
                          <a:pt x="78" y="0"/>
                        </a:lnTo>
                        <a:lnTo>
                          <a:pt x="83" y="0"/>
                        </a:lnTo>
                        <a:lnTo>
                          <a:pt x="89" y="2"/>
                        </a:lnTo>
                        <a:lnTo>
                          <a:pt x="97" y="11"/>
                        </a:lnTo>
                        <a:lnTo>
                          <a:pt x="104" y="19"/>
                        </a:lnTo>
                        <a:lnTo>
                          <a:pt x="108" y="32"/>
                        </a:lnTo>
                        <a:lnTo>
                          <a:pt x="108" y="38"/>
                        </a:ln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/>
                  </a:p>
                </p:txBody>
              </p:sp>
              <p:sp>
                <p:nvSpPr>
                  <p:cNvPr id="192" name="Freeform 272">
                    <a:extLst>
                      <a:ext uri="{FF2B5EF4-FFF2-40B4-BE49-F238E27FC236}">
                        <a16:creationId xmlns:a16="http://schemas.microsoft.com/office/drawing/2014/main" id="{544871DE-EA1A-6844-17C1-7C93A696E6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111200" y="15497175"/>
                    <a:ext cx="171450" cy="114300"/>
                  </a:xfrm>
                  <a:custGeom>
                    <a:avLst/>
                    <a:gdLst>
                      <a:gd name="T0" fmla="*/ 108 w 108"/>
                      <a:gd name="T1" fmla="*/ 38 h 72"/>
                      <a:gd name="T2" fmla="*/ 106 w 108"/>
                      <a:gd name="T3" fmla="*/ 38 h 72"/>
                      <a:gd name="T4" fmla="*/ 106 w 108"/>
                      <a:gd name="T5" fmla="*/ 38 h 72"/>
                      <a:gd name="T6" fmla="*/ 104 w 108"/>
                      <a:gd name="T7" fmla="*/ 51 h 72"/>
                      <a:gd name="T8" fmla="*/ 97 w 108"/>
                      <a:gd name="T9" fmla="*/ 60 h 72"/>
                      <a:gd name="T10" fmla="*/ 89 w 108"/>
                      <a:gd name="T11" fmla="*/ 68 h 72"/>
                      <a:gd name="T12" fmla="*/ 78 w 108"/>
                      <a:gd name="T13" fmla="*/ 70 h 72"/>
                      <a:gd name="T14" fmla="*/ 30 w 108"/>
                      <a:gd name="T15" fmla="*/ 70 h 72"/>
                      <a:gd name="T16" fmla="*/ 30 w 108"/>
                      <a:gd name="T17" fmla="*/ 70 h 72"/>
                      <a:gd name="T18" fmla="*/ 19 w 108"/>
                      <a:gd name="T19" fmla="*/ 68 h 72"/>
                      <a:gd name="T20" fmla="*/ 9 w 108"/>
                      <a:gd name="T21" fmla="*/ 60 h 72"/>
                      <a:gd name="T22" fmla="*/ 5 w 108"/>
                      <a:gd name="T23" fmla="*/ 51 h 72"/>
                      <a:gd name="T24" fmla="*/ 0 w 108"/>
                      <a:gd name="T25" fmla="*/ 38 h 72"/>
                      <a:gd name="T26" fmla="*/ 0 w 108"/>
                      <a:gd name="T27" fmla="*/ 32 h 72"/>
                      <a:gd name="T28" fmla="*/ 0 w 108"/>
                      <a:gd name="T29" fmla="*/ 32 h 72"/>
                      <a:gd name="T30" fmla="*/ 5 w 108"/>
                      <a:gd name="T31" fmla="*/ 19 h 72"/>
                      <a:gd name="T32" fmla="*/ 9 w 108"/>
                      <a:gd name="T33" fmla="*/ 11 h 72"/>
                      <a:gd name="T34" fmla="*/ 19 w 108"/>
                      <a:gd name="T35" fmla="*/ 4 h 72"/>
                      <a:gd name="T36" fmla="*/ 30 w 108"/>
                      <a:gd name="T37" fmla="*/ 2 h 72"/>
                      <a:gd name="T38" fmla="*/ 78 w 108"/>
                      <a:gd name="T39" fmla="*/ 2 h 72"/>
                      <a:gd name="T40" fmla="*/ 78 w 108"/>
                      <a:gd name="T41" fmla="*/ 2 h 72"/>
                      <a:gd name="T42" fmla="*/ 89 w 108"/>
                      <a:gd name="T43" fmla="*/ 4 h 72"/>
                      <a:gd name="T44" fmla="*/ 97 w 108"/>
                      <a:gd name="T45" fmla="*/ 11 h 72"/>
                      <a:gd name="T46" fmla="*/ 104 w 108"/>
                      <a:gd name="T47" fmla="*/ 19 h 72"/>
                      <a:gd name="T48" fmla="*/ 106 w 108"/>
                      <a:gd name="T49" fmla="*/ 32 h 72"/>
                      <a:gd name="T50" fmla="*/ 106 w 108"/>
                      <a:gd name="T51" fmla="*/ 38 h 72"/>
                      <a:gd name="T52" fmla="*/ 108 w 108"/>
                      <a:gd name="T53" fmla="*/ 38 h 72"/>
                      <a:gd name="T54" fmla="*/ 108 w 108"/>
                      <a:gd name="T55" fmla="*/ 38 h 72"/>
                      <a:gd name="T56" fmla="*/ 108 w 108"/>
                      <a:gd name="T57" fmla="*/ 32 h 72"/>
                      <a:gd name="T58" fmla="*/ 108 w 108"/>
                      <a:gd name="T59" fmla="*/ 32 h 72"/>
                      <a:gd name="T60" fmla="*/ 106 w 108"/>
                      <a:gd name="T61" fmla="*/ 19 h 72"/>
                      <a:gd name="T62" fmla="*/ 99 w 108"/>
                      <a:gd name="T63" fmla="*/ 9 h 72"/>
                      <a:gd name="T64" fmla="*/ 89 w 108"/>
                      <a:gd name="T65" fmla="*/ 2 h 72"/>
                      <a:gd name="T66" fmla="*/ 85 w 108"/>
                      <a:gd name="T67" fmla="*/ 0 h 72"/>
                      <a:gd name="T68" fmla="*/ 78 w 108"/>
                      <a:gd name="T69" fmla="*/ 0 h 72"/>
                      <a:gd name="T70" fmla="*/ 30 w 108"/>
                      <a:gd name="T71" fmla="*/ 0 h 72"/>
                      <a:gd name="T72" fmla="*/ 30 w 108"/>
                      <a:gd name="T73" fmla="*/ 0 h 72"/>
                      <a:gd name="T74" fmla="*/ 24 w 108"/>
                      <a:gd name="T75" fmla="*/ 0 h 72"/>
                      <a:gd name="T76" fmla="*/ 17 w 108"/>
                      <a:gd name="T77" fmla="*/ 2 h 72"/>
                      <a:gd name="T78" fmla="*/ 9 w 108"/>
                      <a:gd name="T79" fmla="*/ 9 h 72"/>
                      <a:gd name="T80" fmla="*/ 2 w 108"/>
                      <a:gd name="T81" fmla="*/ 19 h 72"/>
                      <a:gd name="T82" fmla="*/ 0 w 108"/>
                      <a:gd name="T83" fmla="*/ 32 h 72"/>
                      <a:gd name="T84" fmla="*/ 0 w 108"/>
                      <a:gd name="T85" fmla="*/ 38 h 72"/>
                      <a:gd name="T86" fmla="*/ 0 w 108"/>
                      <a:gd name="T87" fmla="*/ 38 h 72"/>
                      <a:gd name="T88" fmla="*/ 2 w 108"/>
                      <a:gd name="T89" fmla="*/ 51 h 72"/>
                      <a:gd name="T90" fmla="*/ 9 w 108"/>
                      <a:gd name="T91" fmla="*/ 62 h 72"/>
                      <a:gd name="T92" fmla="*/ 17 w 108"/>
                      <a:gd name="T93" fmla="*/ 68 h 72"/>
                      <a:gd name="T94" fmla="*/ 24 w 108"/>
                      <a:gd name="T95" fmla="*/ 70 h 72"/>
                      <a:gd name="T96" fmla="*/ 30 w 108"/>
                      <a:gd name="T97" fmla="*/ 72 h 72"/>
                      <a:gd name="T98" fmla="*/ 78 w 108"/>
                      <a:gd name="T99" fmla="*/ 72 h 72"/>
                      <a:gd name="T100" fmla="*/ 78 w 108"/>
                      <a:gd name="T101" fmla="*/ 72 h 72"/>
                      <a:gd name="T102" fmla="*/ 85 w 108"/>
                      <a:gd name="T103" fmla="*/ 70 h 72"/>
                      <a:gd name="T104" fmla="*/ 89 w 108"/>
                      <a:gd name="T105" fmla="*/ 68 h 72"/>
                      <a:gd name="T106" fmla="*/ 99 w 108"/>
                      <a:gd name="T107" fmla="*/ 62 h 72"/>
                      <a:gd name="T108" fmla="*/ 106 w 108"/>
                      <a:gd name="T109" fmla="*/ 51 h 72"/>
                      <a:gd name="T110" fmla="*/ 108 w 108"/>
                      <a:gd name="T111" fmla="*/ 38 h 72"/>
                      <a:gd name="T112" fmla="*/ 108 w 108"/>
                      <a:gd name="T113" fmla="*/ 38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108" h="72">
                        <a:moveTo>
                          <a:pt x="108" y="38"/>
                        </a:moveTo>
                        <a:lnTo>
                          <a:pt x="106" y="38"/>
                        </a:lnTo>
                        <a:lnTo>
                          <a:pt x="106" y="38"/>
                        </a:lnTo>
                        <a:lnTo>
                          <a:pt x="104" y="51"/>
                        </a:lnTo>
                        <a:lnTo>
                          <a:pt x="97" y="60"/>
                        </a:lnTo>
                        <a:lnTo>
                          <a:pt x="89" y="68"/>
                        </a:lnTo>
                        <a:lnTo>
                          <a:pt x="78" y="70"/>
                        </a:lnTo>
                        <a:lnTo>
                          <a:pt x="30" y="70"/>
                        </a:lnTo>
                        <a:lnTo>
                          <a:pt x="30" y="70"/>
                        </a:lnTo>
                        <a:lnTo>
                          <a:pt x="19" y="68"/>
                        </a:lnTo>
                        <a:lnTo>
                          <a:pt x="9" y="60"/>
                        </a:lnTo>
                        <a:lnTo>
                          <a:pt x="5" y="51"/>
                        </a:lnTo>
                        <a:lnTo>
                          <a:pt x="0" y="38"/>
                        </a:lnTo>
                        <a:lnTo>
                          <a:pt x="0" y="32"/>
                        </a:lnTo>
                        <a:lnTo>
                          <a:pt x="0" y="32"/>
                        </a:lnTo>
                        <a:lnTo>
                          <a:pt x="5" y="19"/>
                        </a:lnTo>
                        <a:lnTo>
                          <a:pt x="9" y="11"/>
                        </a:lnTo>
                        <a:lnTo>
                          <a:pt x="19" y="4"/>
                        </a:lnTo>
                        <a:lnTo>
                          <a:pt x="30" y="2"/>
                        </a:lnTo>
                        <a:lnTo>
                          <a:pt x="78" y="2"/>
                        </a:lnTo>
                        <a:lnTo>
                          <a:pt x="78" y="2"/>
                        </a:lnTo>
                        <a:lnTo>
                          <a:pt x="89" y="4"/>
                        </a:lnTo>
                        <a:lnTo>
                          <a:pt x="97" y="11"/>
                        </a:lnTo>
                        <a:lnTo>
                          <a:pt x="104" y="19"/>
                        </a:lnTo>
                        <a:lnTo>
                          <a:pt x="106" y="32"/>
                        </a:lnTo>
                        <a:lnTo>
                          <a:pt x="106" y="38"/>
                        </a:lnTo>
                        <a:lnTo>
                          <a:pt x="108" y="38"/>
                        </a:lnTo>
                        <a:lnTo>
                          <a:pt x="108" y="38"/>
                        </a:lnTo>
                        <a:lnTo>
                          <a:pt x="108" y="32"/>
                        </a:lnTo>
                        <a:lnTo>
                          <a:pt x="108" y="32"/>
                        </a:lnTo>
                        <a:lnTo>
                          <a:pt x="106" y="19"/>
                        </a:lnTo>
                        <a:lnTo>
                          <a:pt x="99" y="9"/>
                        </a:lnTo>
                        <a:lnTo>
                          <a:pt x="89" y="2"/>
                        </a:lnTo>
                        <a:lnTo>
                          <a:pt x="85" y="0"/>
                        </a:lnTo>
                        <a:lnTo>
                          <a:pt x="78" y="0"/>
                        </a:lnTo>
                        <a:lnTo>
                          <a:pt x="30" y="0"/>
                        </a:lnTo>
                        <a:lnTo>
                          <a:pt x="30" y="0"/>
                        </a:lnTo>
                        <a:lnTo>
                          <a:pt x="24" y="0"/>
                        </a:lnTo>
                        <a:lnTo>
                          <a:pt x="17" y="2"/>
                        </a:lnTo>
                        <a:lnTo>
                          <a:pt x="9" y="9"/>
                        </a:lnTo>
                        <a:lnTo>
                          <a:pt x="2" y="19"/>
                        </a:lnTo>
                        <a:lnTo>
                          <a:pt x="0" y="32"/>
                        </a:lnTo>
                        <a:lnTo>
                          <a:pt x="0" y="38"/>
                        </a:lnTo>
                        <a:lnTo>
                          <a:pt x="0" y="38"/>
                        </a:lnTo>
                        <a:lnTo>
                          <a:pt x="2" y="51"/>
                        </a:lnTo>
                        <a:lnTo>
                          <a:pt x="9" y="62"/>
                        </a:lnTo>
                        <a:lnTo>
                          <a:pt x="17" y="68"/>
                        </a:lnTo>
                        <a:lnTo>
                          <a:pt x="24" y="70"/>
                        </a:lnTo>
                        <a:lnTo>
                          <a:pt x="30" y="72"/>
                        </a:lnTo>
                        <a:lnTo>
                          <a:pt x="78" y="72"/>
                        </a:lnTo>
                        <a:lnTo>
                          <a:pt x="78" y="72"/>
                        </a:lnTo>
                        <a:lnTo>
                          <a:pt x="85" y="70"/>
                        </a:lnTo>
                        <a:lnTo>
                          <a:pt x="89" y="68"/>
                        </a:lnTo>
                        <a:lnTo>
                          <a:pt x="99" y="62"/>
                        </a:lnTo>
                        <a:lnTo>
                          <a:pt x="106" y="51"/>
                        </a:lnTo>
                        <a:lnTo>
                          <a:pt x="108" y="38"/>
                        </a:lnTo>
                        <a:lnTo>
                          <a:pt x="108" y="38"/>
                        </a:lnTo>
                        <a:close/>
                      </a:path>
                    </a:pathLst>
                  </a:custGeom>
                  <a:solidFill>
                    <a:srgbClr val="AFAFA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/>
                  </a:p>
                </p:txBody>
              </p:sp>
              <p:sp>
                <p:nvSpPr>
                  <p:cNvPr id="193" name="Rectangle 273">
                    <a:extLst>
                      <a:ext uri="{FF2B5EF4-FFF2-40B4-BE49-F238E27FC236}">
                        <a16:creationId xmlns:a16="http://schemas.microsoft.com/office/drawing/2014/main" id="{8B1DAB05-8771-574A-0E19-A8E28B0508C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012650" y="12261850"/>
                    <a:ext cx="2366963" cy="3148013"/>
                  </a:xfrm>
                  <a:prstGeom prst="rect">
                    <a:avLst/>
                  </a:prstGeom>
                  <a:solidFill>
                    <a:srgbClr val="3F3F3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" name="Freeform 274">
                    <a:extLst>
                      <a:ext uri="{FF2B5EF4-FFF2-40B4-BE49-F238E27FC236}">
                        <a16:creationId xmlns:a16="http://schemas.microsoft.com/office/drawing/2014/main" id="{699F92CC-E2AC-AA4C-77F7-3FFC07C4E6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89000" y="12261850"/>
                    <a:ext cx="1090613" cy="3148013"/>
                  </a:xfrm>
                  <a:custGeom>
                    <a:avLst/>
                    <a:gdLst>
                      <a:gd name="T0" fmla="*/ 687 w 687"/>
                      <a:gd name="T1" fmla="*/ 0 h 1983"/>
                      <a:gd name="T2" fmla="*/ 451 w 687"/>
                      <a:gd name="T3" fmla="*/ 0 h 1983"/>
                      <a:gd name="T4" fmla="*/ 0 w 687"/>
                      <a:gd name="T5" fmla="*/ 1983 h 1983"/>
                      <a:gd name="T6" fmla="*/ 687 w 687"/>
                      <a:gd name="T7" fmla="*/ 1983 h 1983"/>
                      <a:gd name="T8" fmla="*/ 687 w 687"/>
                      <a:gd name="T9" fmla="*/ 0 h 19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87" h="1983">
                        <a:moveTo>
                          <a:pt x="687" y="0"/>
                        </a:moveTo>
                        <a:lnTo>
                          <a:pt x="451" y="0"/>
                        </a:lnTo>
                        <a:lnTo>
                          <a:pt x="0" y="1983"/>
                        </a:lnTo>
                        <a:lnTo>
                          <a:pt x="687" y="1983"/>
                        </a:lnTo>
                        <a:lnTo>
                          <a:pt x="687" y="0"/>
                        </a:lnTo>
                        <a:close/>
                      </a:path>
                    </a:pathLst>
                  </a:custGeom>
                  <a:solidFill>
                    <a:srgbClr val="4D4C4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/>
                  </a:p>
                </p:txBody>
              </p:sp>
              <p:sp>
                <p:nvSpPr>
                  <p:cNvPr id="195" name="Freeform 275">
                    <a:extLst>
                      <a:ext uri="{FF2B5EF4-FFF2-40B4-BE49-F238E27FC236}">
                        <a16:creationId xmlns:a16="http://schemas.microsoft.com/office/drawing/2014/main" id="{1D6A20B7-DE1D-CDC3-68D3-4050EF825F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23875" y="12095163"/>
                    <a:ext cx="573088" cy="47625"/>
                  </a:xfrm>
                  <a:custGeom>
                    <a:avLst/>
                    <a:gdLst>
                      <a:gd name="T0" fmla="*/ 361 w 361"/>
                      <a:gd name="T1" fmla="*/ 24 h 30"/>
                      <a:gd name="T2" fmla="*/ 361 w 361"/>
                      <a:gd name="T3" fmla="*/ 24 h 30"/>
                      <a:gd name="T4" fmla="*/ 358 w 361"/>
                      <a:gd name="T5" fmla="*/ 28 h 30"/>
                      <a:gd name="T6" fmla="*/ 354 w 361"/>
                      <a:gd name="T7" fmla="*/ 30 h 30"/>
                      <a:gd name="T8" fmla="*/ 5 w 361"/>
                      <a:gd name="T9" fmla="*/ 30 h 30"/>
                      <a:gd name="T10" fmla="*/ 5 w 361"/>
                      <a:gd name="T11" fmla="*/ 30 h 30"/>
                      <a:gd name="T12" fmla="*/ 0 w 361"/>
                      <a:gd name="T13" fmla="*/ 28 h 30"/>
                      <a:gd name="T14" fmla="*/ 0 w 361"/>
                      <a:gd name="T15" fmla="*/ 24 h 30"/>
                      <a:gd name="T16" fmla="*/ 0 w 361"/>
                      <a:gd name="T17" fmla="*/ 5 h 30"/>
                      <a:gd name="T18" fmla="*/ 0 w 361"/>
                      <a:gd name="T19" fmla="*/ 5 h 30"/>
                      <a:gd name="T20" fmla="*/ 0 w 361"/>
                      <a:gd name="T21" fmla="*/ 0 h 30"/>
                      <a:gd name="T22" fmla="*/ 5 w 361"/>
                      <a:gd name="T23" fmla="*/ 0 h 30"/>
                      <a:gd name="T24" fmla="*/ 354 w 361"/>
                      <a:gd name="T25" fmla="*/ 0 h 30"/>
                      <a:gd name="T26" fmla="*/ 354 w 361"/>
                      <a:gd name="T27" fmla="*/ 0 h 30"/>
                      <a:gd name="T28" fmla="*/ 358 w 361"/>
                      <a:gd name="T29" fmla="*/ 0 h 30"/>
                      <a:gd name="T30" fmla="*/ 361 w 361"/>
                      <a:gd name="T31" fmla="*/ 5 h 30"/>
                      <a:gd name="T32" fmla="*/ 361 w 361"/>
                      <a:gd name="T33" fmla="*/ 24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361" h="30">
                        <a:moveTo>
                          <a:pt x="361" y="24"/>
                        </a:moveTo>
                        <a:lnTo>
                          <a:pt x="361" y="24"/>
                        </a:lnTo>
                        <a:lnTo>
                          <a:pt x="358" y="28"/>
                        </a:lnTo>
                        <a:lnTo>
                          <a:pt x="354" y="30"/>
                        </a:lnTo>
                        <a:lnTo>
                          <a:pt x="5" y="30"/>
                        </a:lnTo>
                        <a:lnTo>
                          <a:pt x="5" y="30"/>
                        </a:lnTo>
                        <a:lnTo>
                          <a:pt x="0" y="28"/>
                        </a:lnTo>
                        <a:lnTo>
                          <a:pt x="0" y="24"/>
                        </a:lnTo>
                        <a:lnTo>
                          <a:pt x="0" y="5"/>
                        </a:lnTo>
                        <a:lnTo>
                          <a:pt x="0" y="5"/>
                        </a:lnTo>
                        <a:lnTo>
                          <a:pt x="0" y="0"/>
                        </a:lnTo>
                        <a:lnTo>
                          <a:pt x="5" y="0"/>
                        </a:lnTo>
                        <a:lnTo>
                          <a:pt x="354" y="0"/>
                        </a:lnTo>
                        <a:lnTo>
                          <a:pt x="354" y="0"/>
                        </a:lnTo>
                        <a:lnTo>
                          <a:pt x="358" y="0"/>
                        </a:lnTo>
                        <a:lnTo>
                          <a:pt x="361" y="5"/>
                        </a:lnTo>
                        <a:lnTo>
                          <a:pt x="361" y="24"/>
                        </a:lnTo>
                        <a:close/>
                      </a:path>
                    </a:pathLst>
                  </a:custGeom>
                  <a:solidFill>
                    <a:srgbClr val="93939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/>
                  </a:p>
                </p:txBody>
              </p:sp>
              <p:pic>
                <p:nvPicPr>
                  <p:cNvPr id="196" name="Picture 276">
                    <a:extLst>
                      <a:ext uri="{FF2B5EF4-FFF2-40B4-BE49-F238E27FC236}">
                        <a16:creationId xmlns:a16="http://schemas.microsoft.com/office/drawing/2014/main" id="{50F0F902-D8EA-BF48-1CB0-22261692F7A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7884438" y="15808325"/>
                    <a:ext cx="9525" cy="3016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</p:grpSp>
            <p:grpSp>
              <p:nvGrpSpPr>
                <p:cNvPr id="197" name="그룹 196">
                  <a:extLst>
                    <a:ext uri="{FF2B5EF4-FFF2-40B4-BE49-F238E27FC236}">
                      <a16:creationId xmlns:a16="http://schemas.microsoft.com/office/drawing/2014/main" id="{E552D987-BB3C-A271-F130-5B6AACD32552}"/>
                    </a:ext>
                  </a:extLst>
                </p:cNvPr>
                <p:cNvGrpSpPr/>
                <p:nvPr/>
              </p:nvGrpSpPr>
              <p:grpSpPr>
                <a:xfrm>
                  <a:off x="1189623" y="2061534"/>
                  <a:ext cx="2770516" cy="3763728"/>
                  <a:chOff x="1318810" y="1458261"/>
                  <a:chExt cx="3311666" cy="3905487"/>
                </a:xfrm>
              </p:grpSpPr>
              <p:sp>
                <p:nvSpPr>
                  <p:cNvPr id="198" name="직사각형 197">
                    <a:extLst>
                      <a:ext uri="{FF2B5EF4-FFF2-40B4-BE49-F238E27FC236}">
                        <a16:creationId xmlns:a16="http://schemas.microsoft.com/office/drawing/2014/main" id="{37C4BDA7-2B5E-892E-8FDC-F82A255DE5BA}"/>
                      </a:ext>
                    </a:extLst>
                  </p:cNvPr>
                  <p:cNvSpPr/>
                  <p:nvPr/>
                </p:nvSpPr>
                <p:spPr>
                  <a:xfrm>
                    <a:off x="1318810" y="1458261"/>
                    <a:ext cx="2962442" cy="3905487"/>
                  </a:xfrm>
                  <a:prstGeom prst="rect">
                    <a:avLst/>
                  </a:prstGeom>
                  <a:solidFill>
                    <a:srgbClr val="EEF1F6"/>
                  </a:solidFill>
                  <a:ln>
                    <a:solidFill>
                      <a:srgbClr val="EEF1F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grpSp>
                <p:nvGrpSpPr>
                  <p:cNvPr id="199" name="그룹 198">
                    <a:extLst>
                      <a:ext uri="{FF2B5EF4-FFF2-40B4-BE49-F238E27FC236}">
                        <a16:creationId xmlns:a16="http://schemas.microsoft.com/office/drawing/2014/main" id="{18487EBE-52EA-95D2-6923-3A8F36A0443A}"/>
                      </a:ext>
                    </a:extLst>
                  </p:cNvPr>
                  <p:cNvGrpSpPr/>
                  <p:nvPr/>
                </p:nvGrpSpPr>
                <p:grpSpPr>
                  <a:xfrm>
                    <a:off x="4085172" y="1612478"/>
                    <a:ext cx="107860" cy="115899"/>
                    <a:chOff x="5367057" y="1888068"/>
                    <a:chExt cx="107860" cy="115899"/>
                  </a:xfrm>
                </p:grpSpPr>
                <p:sp>
                  <p:nvSpPr>
                    <p:cNvPr id="246" name="타원 245">
                      <a:extLst>
                        <a:ext uri="{FF2B5EF4-FFF2-40B4-BE49-F238E27FC236}">
                          <a16:creationId xmlns:a16="http://schemas.microsoft.com/office/drawing/2014/main" id="{02B32616-7F51-7EB2-C1EA-931D6C439A24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5367057" y="1888068"/>
                      <a:ext cx="18000" cy="18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47" name="타원 246">
                      <a:extLst>
                        <a:ext uri="{FF2B5EF4-FFF2-40B4-BE49-F238E27FC236}">
                          <a16:creationId xmlns:a16="http://schemas.microsoft.com/office/drawing/2014/main" id="{201F59B1-F28F-5C90-3DBB-4A774CA315C7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5411987" y="1888068"/>
                      <a:ext cx="18000" cy="18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48" name="타원 247">
                      <a:extLst>
                        <a:ext uri="{FF2B5EF4-FFF2-40B4-BE49-F238E27FC236}">
                          <a16:creationId xmlns:a16="http://schemas.microsoft.com/office/drawing/2014/main" id="{CEFCDD8E-9350-33D9-324E-04AFE3DAC288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5456917" y="1890717"/>
                      <a:ext cx="18000" cy="18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49" name="타원 248">
                      <a:extLst>
                        <a:ext uri="{FF2B5EF4-FFF2-40B4-BE49-F238E27FC236}">
                          <a16:creationId xmlns:a16="http://schemas.microsoft.com/office/drawing/2014/main" id="{0545AEA5-6A06-0CA7-446C-772483BBAE37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5367057" y="1935693"/>
                      <a:ext cx="18000" cy="18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50" name="타원 249">
                      <a:extLst>
                        <a:ext uri="{FF2B5EF4-FFF2-40B4-BE49-F238E27FC236}">
                          <a16:creationId xmlns:a16="http://schemas.microsoft.com/office/drawing/2014/main" id="{0D3884B6-23F2-EEA2-BFDD-27A4E8D56D1A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5411987" y="1935693"/>
                      <a:ext cx="18000" cy="18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51" name="타원 250">
                      <a:extLst>
                        <a:ext uri="{FF2B5EF4-FFF2-40B4-BE49-F238E27FC236}">
                          <a16:creationId xmlns:a16="http://schemas.microsoft.com/office/drawing/2014/main" id="{8DC5B50D-79B6-3D42-F560-525C7980D671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5456917" y="1938342"/>
                      <a:ext cx="18000" cy="18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52" name="타원 251">
                      <a:extLst>
                        <a:ext uri="{FF2B5EF4-FFF2-40B4-BE49-F238E27FC236}">
                          <a16:creationId xmlns:a16="http://schemas.microsoft.com/office/drawing/2014/main" id="{8E6D5D6E-B09A-A2EE-0942-BCAE37ED5912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5367057" y="1983318"/>
                      <a:ext cx="18000" cy="18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53" name="타원 252">
                      <a:extLst>
                        <a:ext uri="{FF2B5EF4-FFF2-40B4-BE49-F238E27FC236}">
                          <a16:creationId xmlns:a16="http://schemas.microsoft.com/office/drawing/2014/main" id="{3AB3B1C0-DF55-91D7-AADF-95C5FF5CDA60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5411987" y="1983318"/>
                      <a:ext cx="18000" cy="18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54" name="타원 253">
                      <a:extLst>
                        <a:ext uri="{FF2B5EF4-FFF2-40B4-BE49-F238E27FC236}">
                          <a16:creationId xmlns:a16="http://schemas.microsoft.com/office/drawing/2014/main" id="{0E49036C-C3E9-FF6D-8922-1E3425248153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5456917" y="1985967"/>
                      <a:ext cx="18000" cy="18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  <p:grpSp>
                <p:nvGrpSpPr>
                  <p:cNvPr id="200" name="그룹 199">
                    <a:extLst>
                      <a:ext uri="{FF2B5EF4-FFF2-40B4-BE49-F238E27FC236}">
                        <a16:creationId xmlns:a16="http://schemas.microsoft.com/office/drawing/2014/main" id="{75B85220-8C5B-FDB7-B215-1EC3CF24E9EB}"/>
                      </a:ext>
                    </a:extLst>
                  </p:cNvPr>
                  <p:cNvGrpSpPr/>
                  <p:nvPr/>
                </p:nvGrpSpPr>
                <p:grpSpPr>
                  <a:xfrm>
                    <a:off x="1414885" y="1617452"/>
                    <a:ext cx="144000" cy="94196"/>
                    <a:chOff x="4600575" y="1664018"/>
                    <a:chExt cx="144000" cy="94196"/>
                  </a:xfrm>
                </p:grpSpPr>
                <p:sp>
                  <p:nvSpPr>
                    <p:cNvPr id="243" name="사각형: 둥근 모서리 242">
                      <a:extLst>
                        <a:ext uri="{FF2B5EF4-FFF2-40B4-BE49-F238E27FC236}">
                          <a16:creationId xmlns:a16="http://schemas.microsoft.com/office/drawing/2014/main" id="{8734F31E-C601-7D2B-ED35-7D5FAF7A9ECC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4600575" y="1664018"/>
                      <a:ext cx="144000" cy="1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AFABAB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44" name="사각형: 둥근 모서리 243">
                      <a:extLst>
                        <a:ext uri="{FF2B5EF4-FFF2-40B4-BE49-F238E27FC236}">
                          <a16:creationId xmlns:a16="http://schemas.microsoft.com/office/drawing/2014/main" id="{9A33FF13-CEE9-D422-A1D0-9476AC94AA1F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4600575" y="1702116"/>
                      <a:ext cx="144000" cy="1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AFABAB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45" name="사각형: 둥근 모서리 244">
                      <a:extLst>
                        <a:ext uri="{FF2B5EF4-FFF2-40B4-BE49-F238E27FC236}">
                          <a16:creationId xmlns:a16="http://schemas.microsoft.com/office/drawing/2014/main" id="{30DEC087-5048-2674-F97E-18E43776BBF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4600575" y="1740214"/>
                      <a:ext cx="144000" cy="18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rgbClr val="AFABAB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</p:grpSp>
              <p:sp>
                <p:nvSpPr>
                  <p:cNvPr id="201" name="사각형: 둥근 모서리 200">
                    <a:extLst>
                      <a:ext uri="{FF2B5EF4-FFF2-40B4-BE49-F238E27FC236}">
                        <a16:creationId xmlns:a16="http://schemas.microsoft.com/office/drawing/2014/main" id="{0095B111-DC64-2714-D5C5-0C7136443109}"/>
                      </a:ext>
                    </a:extLst>
                  </p:cNvPr>
                  <p:cNvSpPr/>
                  <p:nvPr/>
                </p:nvSpPr>
                <p:spPr>
                  <a:xfrm>
                    <a:off x="1419161" y="1839883"/>
                    <a:ext cx="2751580" cy="1568982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02" name="사각형: 둥근 모서리 201">
                    <a:extLst>
                      <a:ext uri="{FF2B5EF4-FFF2-40B4-BE49-F238E27FC236}">
                        <a16:creationId xmlns:a16="http://schemas.microsoft.com/office/drawing/2014/main" id="{84252D71-C1FB-E12A-E844-26FE1E215A09}"/>
                      </a:ext>
                    </a:extLst>
                  </p:cNvPr>
                  <p:cNvSpPr/>
                  <p:nvPr/>
                </p:nvSpPr>
                <p:spPr>
                  <a:xfrm>
                    <a:off x="1482621" y="4896496"/>
                    <a:ext cx="1193173" cy="361183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229" name="사각형: 둥근 모서리 228">
                    <a:extLst>
                      <a:ext uri="{FF2B5EF4-FFF2-40B4-BE49-F238E27FC236}">
                        <a16:creationId xmlns:a16="http://schemas.microsoft.com/office/drawing/2014/main" id="{43751C65-B7FC-6EC9-578D-0EC344CC1F0C}"/>
                      </a:ext>
                    </a:extLst>
                  </p:cNvPr>
                  <p:cNvSpPr/>
                  <p:nvPr/>
                </p:nvSpPr>
                <p:spPr>
                  <a:xfrm>
                    <a:off x="1414885" y="3592445"/>
                    <a:ext cx="2760147" cy="1155237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230" name="사각형: 둥근 모서리 229">
                    <a:extLst>
                      <a:ext uri="{FF2B5EF4-FFF2-40B4-BE49-F238E27FC236}">
                        <a16:creationId xmlns:a16="http://schemas.microsoft.com/office/drawing/2014/main" id="{9962C191-47BC-A857-C3A9-D36B04AEDE87}"/>
                      </a:ext>
                    </a:extLst>
                  </p:cNvPr>
                  <p:cNvSpPr/>
                  <p:nvPr/>
                </p:nvSpPr>
                <p:spPr>
                  <a:xfrm>
                    <a:off x="2948523" y="4892506"/>
                    <a:ext cx="1193173" cy="365174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grpSp>
                <p:nvGrpSpPr>
                  <p:cNvPr id="236" name="그룹 235">
                    <a:extLst>
                      <a:ext uri="{FF2B5EF4-FFF2-40B4-BE49-F238E27FC236}">
                        <a16:creationId xmlns:a16="http://schemas.microsoft.com/office/drawing/2014/main" id="{F884E29C-44E4-6C0D-3495-CE24F35C195D}"/>
                      </a:ext>
                    </a:extLst>
                  </p:cNvPr>
                  <p:cNvGrpSpPr/>
                  <p:nvPr/>
                </p:nvGrpSpPr>
                <p:grpSpPr>
                  <a:xfrm>
                    <a:off x="2670775" y="4643061"/>
                    <a:ext cx="279938" cy="36000"/>
                    <a:chOff x="2487051" y="4761066"/>
                    <a:chExt cx="279938" cy="36000"/>
                  </a:xfrm>
                </p:grpSpPr>
                <p:sp>
                  <p:nvSpPr>
                    <p:cNvPr id="239" name="타원 238">
                      <a:extLst>
                        <a:ext uri="{FF2B5EF4-FFF2-40B4-BE49-F238E27FC236}">
                          <a16:creationId xmlns:a16="http://schemas.microsoft.com/office/drawing/2014/main" id="{1A932A5E-0A3D-ACF5-3B2B-910E8D6109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68364" y="4761066"/>
                      <a:ext cx="36000" cy="36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40" name="타원 239">
                      <a:extLst>
                        <a:ext uri="{FF2B5EF4-FFF2-40B4-BE49-F238E27FC236}">
                          <a16:creationId xmlns:a16="http://schemas.microsoft.com/office/drawing/2014/main" id="{1E9431C2-AC67-48B0-6A58-77626D3C72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30989" y="4761066"/>
                      <a:ext cx="36000" cy="36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41" name="타원 240">
                      <a:extLst>
                        <a:ext uri="{FF2B5EF4-FFF2-40B4-BE49-F238E27FC236}">
                          <a16:creationId xmlns:a16="http://schemas.microsoft.com/office/drawing/2014/main" id="{951E8145-68A8-70A9-A71A-27B0AD3D90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87051" y="4761066"/>
                      <a:ext cx="36000" cy="360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42" name="타원 241">
                      <a:extLst>
                        <a:ext uri="{FF2B5EF4-FFF2-40B4-BE49-F238E27FC236}">
                          <a16:creationId xmlns:a16="http://schemas.microsoft.com/office/drawing/2014/main" id="{CFC5896C-2871-F91D-05A6-64F5820E9E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49677" y="4761066"/>
                      <a:ext cx="36000" cy="36000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  <p:sp>
                <p:nvSpPr>
                  <p:cNvPr id="237" name="TextBox 236">
                    <a:extLst>
                      <a:ext uri="{FF2B5EF4-FFF2-40B4-BE49-F238E27FC236}">
                        <a16:creationId xmlns:a16="http://schemas.microsoft.com/office/drawing/2014/main" id="{5E4C42B0-9019-510E-AF86-C3320E82362F}"/>
                      </a:ext>
                    </a:extLst>
                  </p:cNvPr>
                  <p:cNvSpPr txBox="1"/>
                  <p:nvPr/>
                </p:nvSpPr>
                <p:spPr>
                  <a:xfrm>
                    <a:off x="1704479" y="4961419"/>
                    <a:ext cx="726767" cy="24614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ko-KR" altLang="en-US" sz="500" dirty="0"/>
                      <a:t>피드백</a:t>
                    </a:r>
                  </a:p>
                </p:txBody>
              </p:sp>
              <p:sp>
                <p:nvSpPr>
                  <p:cNvPr id="238" name="TextBox 237">
                    <a:extLst>
                      <a:ext uri="{FF2B5EF4-FFF2-40B4-BE49-F238E27FC236}">
                        <a16:creationId xmlns:a16="http://schemas.microsoft.com/office/drawing/2014/main" id="{B874DD38-ED03-DFDF-BD48-E901F3D1DDF6}"/>
                      </a:ext>
                    </a:extLst>
                  </p:cNvPr>
                  <p:cNvSpPr txBox="1"/>
                  <p:nvPr/>
                </p:nvSpPr>
                <p:spPr>
                  <a:xfrm>
                    <a:off x="3097976" y="4884632"/>
                    <a:ext cx="1532500" cy="4027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600" dirty="0"/>
                      <a:t>통계분석 </a:t>
                    </a:r>
                    <a:endParaRPr lang="en-US" altLang="ko-KR" sz="600" dirty="0"/>
                  </a:p>
                  <a:p>
                    <a:r>
                      <a:rPr lang="ko-KR" altLang="en-US" sz="600" dirty="0"/>
                      <a:t>상세 결과</a:t>
                    </a:r>
                  </a:p>
                </p:txBody>
              </p:sp>
            </p:grpSp>
          </p:grpSp>
          <p:pic>
            <p:nvPicPr>
              <p:cNvPr id="255" name="그림 254">
                <a:extLst>
                  <a:ext uri="{FF2B5EF4-FFF2-40B4-BE49-F238E27FC236}">
                    <a16:creationId xmlns:a16="http://schemas.microsoft.com/office/drawing/2014/main" id="{9A99DB74-75B0-603D-3F4D-75D0959F13D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</a:blip>
              <a:srcRect l="4813" t="11348" r="-1" b="4577"/>
              <a:stretch/>
            </p:blipFill>
            <p:spPr>
              <a:xfrm>
                <a:off x="2159913" y="2690892"/>
                <a:ext cx="1754568" cy="1007129"/>
              </a:xfrm>
              <a:prstGeom prst="flowChartAlternateProcess">
                <a:avLst/>
              </a:prstGeom>
            </p:spPr>
          </p:pic>
        </p:grpSp>
        <p:pic>
          <p:nvPicPr>
            <p:cNvPr id="309" name="그림 308">
              <a:extLst>
                <a:ext uri="{FF2B5EF4-FFF2-40B4-BE49-F238E27FC236}">
                  <a16:creationId xmlns:a16="http://schemas.microsoft.com/office/drawing/2014/main" id="{58D398FA-4351-59CD-7699-4DA59CE1A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14885" y="4301958"/>
              <a:ext cx="1233419" cy="556379"/>
            </a:xfrm>
            <a:prstGeom prst="rect">
              <a:avLst/>
            </a:prstGeom>
          </p:spPr>
        </p:pic>
      </p:grpSp>
      <p:sp>
        <p:nvSpPr>
          <p:cNvPr id="311" name="TextBox 310">
            <a:extLst>
              <a:ext uri="{FF2B5EF4-FFF2-40B4-BE49-F238E27FC236}">
                <a16:creationId xmlns:a16="http://schemas.microsoft.com/office/drawing/2014/main" id="{E6C31EA0-E559-9EE5-2138-6AA59B105B15}"/>
              </a:ext>
            </a:extLst>
          </p:cNvPr>
          <p:cNvSpPr txBox="1"/>
          <p:nvPr/>
        </p:nvSpPr>
        <p:spPr>
          <a:xfrm>
            <a:off x="2231429" y="5188151"/>
            <a:ext cx="2063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01 </a:t>
            </a:r>
            <a:r>
              <a:rPr lang="ko-KR" altLang="en-US" sz="1600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모션 동작 제공</a:t>
            </a:r>
            <a:r>
              <a:rPr lang="en-US" sz="1600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  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9D478841-21A8-75A6-D9D4-FC06EB3893DD}"/>
              </a:ext>
            </a:extLst>
          </p:cNvPr>
          <p:cNvSpPr txBox="1"/>
          <p:nvPr/>
        </p:nvSpPr>
        <p:spPr>
          <a:xfrm>
            <a:off x="2153862" y="5418206"/>
            <a:ext cx="2463389" cy="572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1.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앱으로 모션 동작 확인 가능</a:t>
            </a:r>
            <a:endParaRPr lang="en-US" altLang="ko-KR" sz="1100" dirty="0">
              <a:solidFill>
                <a:schemeClr val="bg1">
                  <a:lumMod val="50000"/>
                </a:schemeClr>
              </a:solidFill>
              <a:latin typeface="Muli" pitchFamily="2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2.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우수선수 동작과 비교 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Muli" pitchFamily="2" charset="0"/>
            </a:endParaRP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4025F2C0-0177-6159-E099-B4F85E7028CA}"/>
              </a:ext>
            </a:extLst>
          </p:cNvPr>
          <p:cNvSpPr txBox="1"/>
          <p:nvPr/>
        </p:nvSpPr>
        <p:spPr>
          <a:xfrm>
            <a:off x="5136029" y="5188151"/>
            <a:ext cx="1646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02 </a:t>
            </a:r>
            <a:r>
              <a:rPr lang="ko-KR" altLang="en-US" sz="1600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승률 분석</a:t>
            </a:r>
            <a:endParaRPr lang="en-US" sz="1600" spc="100" dirty="0">
              <a:solidFill>
                <a:schemeClr val="bg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Poppins SemiBold" panose="00000700000000000000" pitchFamily="2" charset="0"/>
            </a:endParaRPr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BB241C3D-078C-B430-0876-F4419F4F13CB}"/>
              </a:ext>
            </a:extLst>
          </p:cNvPr>
          <p:cNvSpPr txBox="1"/>
          <p:nvPr/>
        </p:nvSpPr>
        <p:spPr>
          <a:xfrm>
            <a:off x="4751507" y="5462372"/>
            <a:ext cx="2463389" cy="320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  <a:latin typeface="Muli" pitchFamily="2" charset="0"/>
            </a:endParaRP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AB66805C-6F39-3E89-04D0-5FC8386A4F6C}"/>
              </a:ext>
            </a:extLst>
          </p:cNvPr>
          <p:cNvSpPr txBox="1"/>
          <p:nvPr/>
        </p:nvSpPr>
        <p:spPr>
          <a:xfrm>
            <a:off x="7832933" y="5175051"/>
            <a:ext cx="20763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03 </a:t>
            </a:r>
            <a:r>
              <a:rPr lang="ko-KR" altLang="en-US" sz="1600" spc="100" dirty="0">
                <a:solidFill>
                  <a:schemeClr val="bg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oppins SemiBold" panose="00000700000000000000" pitchFamily="2" charset="0"/>
              </a:rPr>
              <a:t>나만의 프로필</a:t>
            </a:r>
            <a:endParaRPr lang="en-US" sz="1600" spc="100" dirty="0">
              <a:solidFill>
                <a:schemeClr val="bg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Poppins SemiBold" panose="00000700000000000000" pitchFamily="2" charset="0"/>
            </a:endParaRP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34AD3FC2-0D49-551A-9DD5-75D426ABB26F}"/>
              </a:ext>
            </a:extLst>
          </p:cNvPr>
          <p:cNvSpPr txBox="1"/>
          <p:nvPr/>
        </p:nvSpPr>
        <p:spPr>
          <a:xfrm>
            <a:off x="7660165" y="5423872"/>
            <a:ext cx="2463389" cy="320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  <a:latin typeface="Muli" pitchFamily="2" charset="0"/>
            </a:endParaRP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6EE5121C-04EB-9EBB-A253-D87F46A36DD7}"/>
              </a:ext>
            </a:extLst>
          </p:cNvPr>
          <p:cNvSpPr txBox="1"/>
          <p:nvPr/>
        </p:nvSpPr>
        <p:spPr>
          <a:xfrm>
            <a:off x="5064609" y="5417532"/>
            <a:ext cx="2463389" cy="57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1.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누적 경기력 승률 분서</a:t>
            </a:r>
            <a:endParaRPr lang="en-US" altLang="ko-KR" sz="1100" dirty="0">
              <a:solidFill>
                <a:schemeClr val="bg1">
                  <a:lumMod val="50000"/>
                </a:schemeClr>
              </a:solidFill>
              <a:latin typeface="Muli" pitchFamily="2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2.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최근 경기력 승률 분석 </a:t>
            </a:r>
            <a:endParaRPr lang="en-US" altLang="ko-KR" sz="1100" dirty="0">
              <a:solidFill>
                <a:schemeClr val="bg1">
                  <a:lumMod val="50000"/>
                </a:schemeClr>
              </a:solidFill>
              <a:latin typeface="Muli" pitchFamily="2" charset="0"/>
            </a:endParaRP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58B6309F-BA0D-C140-1A1D-7E3EFF193FB8}"/>
              </a:ext>
            </a:extLst>
          </p:cNvPr>
          <p:cNvSpPr txBox="1"/>
          <p:nvPr/>
        </p:nvSpPr>
        <p:spPr>
          <a:xfrm>
            <a:off x="7800783" y="5417532"/>
            <a:ext cx="2715752" cy="57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1. DB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저장 공간에 데이터 저장 </a:t>
            </a: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2.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Muli" pitchFamily="2" charset="0"/>
              </a:rPr>
              <a:t>영상분석가와 채팅으로 피드백</a:t>
            </a:r>
            <a:endParaRPr lang="en-US" altLang="ko-KR" sz="1100" dirty="0">
              <a:solidFill>
                <a:schemeClr val="bg1">
                  <a:lumMod val="50000"/>
                </a:schemeClr>
              </a:solidFill>
              <a:latin typeface="Muli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81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PC - Color 05 Blue">
      <a:dk1>
        <a:srgbClr val="656D78"/>
      </a:dk1>
      <a:lt1>
        <a:srgbClr val="FFFFFF"/>
      </a:lt1>
      <a:dk2>
        <a:srgbClr val="44546A"/>
      </a:dk2>
      <a:lt2>
        <a:srgbClr val="E7E6E6"/>
      </a:lt2>
      <a:accent1>
        <a:srgbClr val="42A5F5"/>
      </a:accent1>
      <a:accent2>
        <a:srgbClr val="2196F3"/>
      </a:accent2>
      <a:accent3>
        <a:srgbClr val="1E88E5"/>
      </a:accent3>
      <a:accent4>
        <a:srgbClr val="1976D2"/>
      </a:accent4>
      <a:accent5>
        <a:srgbClr val="1565C0"/>
      </a:accent5>
      <a:accent6>
        <a:srgbClr val="0D47A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6537</TotalTime>
  <Words>735</Words>
  <Application>Microsoft Office PowerPoint</Application>
  <PresentationFormat>와이드스크린</PresentationFormat>
  <Paragraphs>212</Paragraphs>
  <Slides>18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30" baseType="lpstr">
      <vt:lpstr>AppleSDGothicNeoB00</vt:lpstr>
      <vt:lpstr>Bebas</vt:lpstr>
      <vt:lpstr>Muli</vt:lpstr>
      <vt:lpstr>에스코어 드림 2 ExtraLight</vt:lpstr>
      <vt:lpstr>에스코어 드림 3 Light</vt:lpstr>
      <vt:lpstr>에스코어 드림 4 Regular</vt:lpstr>
      <vt:lpstr>에스코어 드림 6 Bold</vt:lpstr>
      <vt:lpstr>에스코어 드림 7 ExtraBold</vt:lpstr>
      <vt:lpstr>Arial</vt:lpstr>
      <vt:lpstr>Calibri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Sandra</dc:creator>
  <cp:lastModifiedBy>백 승민</cp:lastModifiedBy>
  <cp:revision>748</cp:revision>
  <dcterms:created xsi:type="dcterms:W3CDTF">2016-01-13T10:43:23Z</dcterms:created>
  <dcterms:modified xsi:type="dcterms:W3CDTF">2023-07-14T08:20:02Z</dcterms:modified>
</cp:coreProperties>
</file>

<file path=docProps/thumbnail.jpeg>
</file>